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Lst>
  <p:sldSz cx="13004800" cy="9753600"/>
  <p:notesSz cx="6858000" cy="9144000"/>
  <p:defaultTextStyle>
    <a:lvl1pPr algn="ctr" defTabSz="584200">
      <a:defRPr sz="3600">
        <a:solidFill>
          <a:srgbClr val="006288"/>
        </a:solidFill>
        <a:latin typeface="+mn-lt"/>
        <a:ea typeface="+mn-ea"/>
        <a:cs typeface="+mn-cs"/>
        <a:sym typeface="Georgia"/>
      </a:defRPr>
    </a:lvl1pPr>
    <a:lvl2pPr indent="342900" algn="ctr" defTabSz="584200">
      <a:defRPr sz="3600">
        <a:solidFill>
          <a:srgbClr val="006288"/>
        </a:solidFill>
        <a:latin typeface="+mn-lt"/>
        <a:ea typeface="+mn-ea"/>
        <a:cs typeface="+mn-cs"/>
        <a:sym typeface="Georgia"/>
      </a:defRPr>
    </a:lvl2pPr>
    <a:lvl3pPr indent="685800" algn="ctr" defTabSz="584200">
      <a:defRPr sz="3600">
        <a:solidFill>
          <a:srgbClr val="006288"/>
        </a:solidFill>
        <a:latin typeface="+mn-lt"/>
        <a:ea typeface="+mn-ea"/>
        <a:cs typeface="+mn-cs"/>
        <a:sym typeface="Georgia"/>
      </a:defRPr>
    </a:lvl3pPr>
    <a:lvl4pPr indent="1028700" algn="ctr" defTabSz="584200">
      <a:defRPr sz="3600">
        <a:solidFill>
          <a:srgbClr val="006288"/>
        </a:solidFill>
        <a:latin typeface="+mn-lt"/>
        <a:ea typeface="+mn-ea"/>
        <a:cs typeface="+mn-cs"/>
        <a:sym typeface="Georgia"/>
      </a:defRPr>
    </a:lvl4pPr>
    <a:lvl5pPr indent="1371600" algn="ctr" defTabSz="584200">
      <a:defRPr sz="3600">
        <a:solidFill>
          <a:srgbClr val="006288"/>
        </a:solidFill>
        <a:latin typeface="+mn-lt"/>
        <a:ea typeface="+mn-ea"/>
        <a:cs typeface="+mn-cs"/>
        <a:sym typeface="Georgia"/>
      </a:defRPr>
    </a:lvl5pPr>
    <a:lvl6pPr indent="1714500" algn="ctr" defTabSz="584200">
      <a:defRPr sz="3600">
        <a:solidFill>
          <a:srgbClr val="006288"/>
        </a:solidFill>
        <a:latin typeface="+mn-lt"/>
        <a:ea typeface="+mn-ea"/>
        <a:cs typeface="+mn-cs"/>
        <a:sym typeface="Georgia"/>
      </a:defRPr>
    </a:lvl6pPr>
    <a:lvl7pPr indent="2057400" algn="ctr" defTabSz="584200">
      <a:defRPr sz="3600">
        <a:solidFill>
          <a:srgbClr val="006288"/>
        </a:solidFill>
        <a:latin typeface="+mn-lt"/>
        <a:ea typeface="+mn-ea"/>
        <a:cs typeface="+mn-cs"/>
        <a:sym typeface="Georgia"/>
      </a:defRPr>
    </a:lvl7pPr>
    <a:lvl8pPr indent="2400300" algn="ctr" defTabSz="584200">
      <a:defRPr sz="3600">
        <a:solidFill>
          <a:srgbClr val="006288"/>
        </a:solidFill>
        <a:latin typeface="+mn-lt"/>
        <a:ea typeface="+mn-ea"/>
        <a:cs typeface="+mn-cs"/>
        <a:sym typeface="Georgia"/>
      </a:defRPr>
    </a:lvl8pPr>
    <a:lvl9pPr indent="2743200" algn="ctr" defTabSz="584200">
      <a:defRPr sz="3600">
        <a:solidFill>
          <a:srgbClr val="006288"/>
        </a:solidFill>
        <a:latin typeface="+mn-lt"/>
        <a:ea typeface="+mn-ea"/>
        <a:cs typeface="+mn-cs"/>
        <a:sym typeface="Georgi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a:tcStyle>
        <a:tcBdr/>
        <a:fill>
          <a:solidFill>
            <a:srgbClr val="FFFFFF">
              <a:alpha val="60000"/>
            </a:srgbClr>
          </a:solidFill>
        </a:fill>
      </a:tcStyle>
    </a:band2H>
    <a:firstCol>
      <a:tcTxStyle>
        <a:fontRef idx="maj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a:fontRef idx="maj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a:fontRef idx="maj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48A7D4">
              <a:alpha val="90000"/>
            </a:srgbClr>
          </a:solidFill>
        </a:fill>
      </a:tcStyle>
    </a:firstRow>
  </a:tblStyle>
  <a:tblStyle styleId="{C7B018BB-80A7-4F77-B60F-C8B233D01FF8}" styleName="">
    <a:tblBg/>
    <a:wholeTbl>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8A7D4">
              <a:alpha val="66000"/>
            </a:srgbClr>
          </a:solidFill>
        </a:fill>
      </a:tcStyle>
    </a:wholeTbl>
    <a:band2H>
      <a:tcTxStyle/>
      <a:tcStyle>
        <a:tcBdr/>
        <a:fill>
          <a:solidFill>
            <a:srgbClr val="48A7D4">
              <a:alpha val="39000"/>
            </a:srgbClr>
          </a:solidFill>
        </a:fill>
      </a:tcStyle>
    </a:band2H>
    <a:firstCol>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a:fontRef idx="maj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a:tcStyle>
        <a:tcBdr/>
        <a:fill>
          <a:solidFill>
            <a:srgbClr val="FEFFF6">
              <a:alpha val="72000"/>
            </a:srgbClr>
          </a:solidFill>
        </a:fill>
      </a:tcStyle>
    </a:band2H>
    <a:firstCol>
      <a:tcTxStyle>
        <a:fontRef idx="major">
          <a:srgbClr val="E35015"/>
        </a:fontRef>
        <a:srgbClr val="E35015"/>
      </a:tcTxStyle>
      <a:tcStyle>
        <a:tcBdr>
          <a:left>
            <a:ln w="1270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a:fontRef idx="maj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a:fontRef idx="major">
          <a:srgbClr val="653F2A"/>
        </a:fontRef>
        <a:srgbClr val="653F2A"/>
      </a:tcTxStyle>
      <a:tcStyle>
        <a:tcBdr>
          <a:left>
            <a:ln w="12700" cap="flat">
              <a:noFill/>
              <a:miter lim="400000"/>
            </a:ln>
          </a:left>
          <a:right>
            <a:ln w="12700" cap="flat">
              <a:noFill/>
              <a:miter lim="400000"/>
            </a:ln>
          </a:right>
          <a:top>
            <a:ln w="1270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a:fontRef idx="min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a:tcStyle>
        <a:tcBdr/>
        <a:fill>
          <a:solidFill>
            <a:srgbClr val="006288">
              <a:alpha val="12000"/>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a:fontRef idx="min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a:tcStyle>
        <a:tcBdr/>
        <a:fill>
          <a:solidFill>
            <a:srgbClr val="F7F7F7"/>
          </a:solidFill>
        </a:fill>
      </a:tcStyle>
    </a:band2H>
    <a:firstCol>
      <a:tcTxStyle>
        <a:fontRef idx="min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a:fontRef idx="min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a:fontRef idx="min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106AA0">
              <a:alpha val="14000"/>
            </a:srgbClr>
          </a:solidFill>
        </a:fill>
      </a:tcStyle>
    </a:band2H>
    <a:firstCol>
      <a:tcTxStyle>
        <a:fontRef idx="min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a:fontRef idx="min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a:fontRef idx="min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292929">
            <a:alpha val="93000"/>
          </a:srgbClr>
        </a:fontRef>
        <a:srgbClr val="292929">
          <a:alpha val="93000"/>
        </a:srgbClr>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tcStyle>
    </a:wholeTbl>
    <a:band2H>
      <a:tcTxStyle/>
      <a:tcStyle>
        <a:tcBdr/>
        <a:fill>
          <a:solidFill>
            <a:srgbClr val="F6F6F6"/>
          </a:solidFill>
        </a:fill>
      </a:tcStyle>
    </a:band2H>
    <a:firstCol>
      <a:tcTxStyle b="off" i="off">
        <a:fontRef idx="maj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tcStyle>
    </a:firstCol>
    <a:lastRow>
      <a:tcTxStyle b="off" i="off">
        <a:fontRef idx="maj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tcStyle>
    </a:lastRow>
    <a:firstRow>
      <a:tcTxStyle b="off" i="off">
        <a:fontRef idx="maj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836" autoAdjust="0"/>
  </p:normalViewPr>
  <p:slideViewPr>
    <p:cSldViewPr snapToGrid="0" snapToObjects="1">
      <p:cViewPr varScale="1">
        <p:scale>
          <a:sx n="66" d="100"/>
          <a:sy n="66" d="100"/>
        </p:scale>
        <p:origin x="2712" y="18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2CEAF2-DFEB-0740-B85A-8095880620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7C9CD5-838D-CF44-9CF9-20EA3DA1B4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F11455-ABC0-2F4B-965E-9F3A013C4D1F}" type="datetimeFigureOut">
              <a:rPr lang="en-US" smtClean="0"/>
              <a:t>7/16/18</a:t>
            </a:fld>
            <a:endParaRPr lang="en-US"/>
          </a:p>
        </p:txBody>
      </p:sp>
      <p:sp>
        <p:nvSpPr>
          <p:cNvPr id="4" name="Footer Placeholder 3">
            <a:extLst>
              <a:ext uri="{FF2B5EF4-FFF2-40B4-BE49-F238E27FC236}">
                <a16:creationId xmlns:a16="http://schemas.microsoft.com/office/drawing/2014/main" id="{18FE30A0-9AEE-0040-8DE9-63BB4CE5F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C3D85C-B4AD-C741-A0FE-BD041EB464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25B6AF-824E-234B-AD06-173A4AFA4953}" type="slidenum">
              <a:rPr lang="en-US" smtClean="0"/>
              <a:t>‹#›</a:t>
            </a:fld>
            <a:endParaRPr lang="en-US"/>
          </a:p>
        </p:txBody>
      </p:sp>
    </p:spTree>
    <p:extLst>
      <p:ext uri="{BB962C8B-B14F-4D97-AF65-F5344CB8AC3E}">
        <p14:creationId xmlns:p14="http://schemas.microsoft.com/office/powerpoint/2010/main" val="2843357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7" name="Shape 1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98115463"/>
      </p:ext>
    </p:extLst>
  </p:cSld>
  <p:clrMap bg1="lt1" tx1="dk1" bg2="lt2" tx2="dk2" accent1="accent1" accent2="accent2" accent3="accent3" accent4="accent4" accent5="accent5" accent6="accent6" hlink="hlink" folHlink="folHlink"/>
  <p:hf hdr="0" ftr="0" dt="0"/>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944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pPr lvl="0"/>
            <a:endParaRPr/>
          </a:p>
        </p:txBody>
      </p:sp>
      <p:sp>
        <p:nvSpPr>
          <p:cNvPr id="209" name="Shape 209"/>
          <p:cNvSpPr>
            <a:spLocks noGrp="1"/>
          </p:cNvSpPr>
          <p:nvPr>
            <p:ph type="body" sz="quarter" idx="1"/>
          </p:nvPr>
        </p:nvSpPr>
        <p:spPr>
          <a:prstGeom prst="rect">
            <a:avLst/>
          </a:prstGeom>
        </p:spPr>
        <p:txBody>
          <a:bodyPr/>
          <a:lstStyle/>
          <a:p>
            <a:pPr lvl="0">
              <a:defRPr sz="1800"/>
            </a:pPr>
            <a:r>
              <a:rPr sz="1400"/>
              <a:t>Assessing our team members to see if we had the right people on the bus. </a:t>
            </a:r>
          </a:p>
          <a:p>
            <a:pPr lvl="0">
              <a:defRPr sz="1800"/>
            </a:pPr>
            <a:r>
              <a:rPr sz="1400"/>
              <a:t>Describe the team - Krista 26 years, Chris 24 years, Julie originally in the district in 1986, Tim originally in the district in 1982, Todd 3 years in the district and Sue 32 years and retired.</a:t>
            </a:r>
          </a:p>
          <a:p>
            <a:pPr lvl="0">
              <a:defRPr sz="1800"/>
            </a:pPr>
            <a:r>
              <a:rPr sz="1400"/>
              <a:t>Chris present at the birth of my children, Tim and I taught together, Julie was my boss, etc.</a:t>
            </a:r>
          </a:p>
          <a:p>
            <a:pPr lvl="0">
              <a:defRPr sz="1800"/>
            </a:pPr>
            <a:r>
              <a:rPr sz="1400"/>
              <a:t>Started with the question - “what brought each of us to education?”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pPr lvl="0"/>
            <a:endParaRPr/>
          </a:p>
        </p:txBody>
      </p:sp>
      <p:sp>
        <p:nvSpPr>
          <p:cNvPr id="214" name="Shape 214"/>
          <p:cNvSpPr>
            <a:spLocks noGrp="1"/>
          </p:cNvSpPr>
          <p:nvPr>
            <p:ph type="body" sz="quarter" idx="1"/>
          </p:nvPr>
        </p:nvSpPr>
        <p:spPr>
          <a:prstGeom prst="rect">
            <a:avLst/>
          </a:prstGeom>
        </p:spPr>
        <p:txBody>
          <a:bodyPr/>
          <a:lstStyle/>
          <a:p>
            <a:pPr lvl="0">
              <a:defRPr sz="1800"/>
            </a:pPr>
            <a:r>
              <a:rPr sz="2200"/>
              <a:t>I asked the question - what do you believe are our norms for our team. We always facilitate teams to develop group agreements but had never done it for our own team. Pretty revealing, some hurt feelings, but stronger in the end.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608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930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6586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480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pPr lvl="0"/>
            <a:endParaRPr/>
          </a:p>
        </p:txBody>
      </p:sp>
      <p:sp>
        <p:nvSpPr>
          <p:cNvPr id="240" name="Shape 240"/>
          <p:cNvSpPr>
            <a:spLocks noGrp="1"/>
          </p:cNvSpPr>
          <p:nvPr>
            <p:ph type="body" sz="quarter" idx="1"/>
          </p:nvPr>
        </p:nvSpPr>
        <p:spPr>
          <a:prstGeom prst="rect">
            <a:avLst/>
          </a:prstGeom>
        </p:spPr>
        <p:txBody>
          <a:bodyPr/>
          <a:lstStyle>
            <a:lvl1pPr>
              <a:defRPr sz="1800"/>
            </a:lvl1pPr>
          </a:lstStyle>
          <a:p>
            <a:pPr lvl="0"/>
            <a:r>
              <a:t>Conclusion: If time permits give them work time to develop 2-3 ideas they want to implement to improve their instructional leadership.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lvl="0">
              <a:defRPr sz="1800"/>
            </a:pPr>
            <a:r>
              <a:rPr sz="1400"/>
              <a:t>I’m really passionate about this topic and hope you are too. It’s an overused term - “instructional leadership” and there are multiple definitions of what that is and looks like. You’ll get my biased version today.</a:t>
            </a:r>
          </a:p>
          <a:p>
            <a:pPr lvl="0">
              <a:defRPr sz="1800"/>
            </a:pPr>
            <a:r>
              <a:rPr sz="1400"/>
              <a:t>I love this quote and I chose to  use this photo - describe Donn and how he wasn’t an instructional leader and turned into one of the finest. You can teach an old dog . . . please don’t tell Donn I called him an old dog!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pPr lvl="0"/>
            <a:endParaRPr/>
          </a:p>
        </p:txBody>
      </p:sp>
      <p:sp>
        <p:nvSpPr>
          <p:cNvPr id="163" name="Shape 163"/>
          <p:cNvSpPr>
            <a:spLocks noGrp="1"/>
          </p:cNvSpPr>
          <p:nvPr>
            <p:ph type="body" sz="quarter" idx="1"/>
          </p:nvPr>
        </p:nvSpPr>
        <p:spPr>
          <a:prstGeom prst="rect">
            <a:avLst/>
          </a:prstGeom>
        </p:spPr>
        <p:txBody>
          <a:bodyPr/>
          <a:lstStyle/>
          <a:p>
            <a:pPr lvl="0">
              <a:defRPr sz="1800"/>
            </a:pPr>
            <a:r>
              <a:rPr sz="2200"/>
              <a:t>I believe that sometimes we forget that our sole purpose is student learning and everything else that we do is just to support that focus.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pPr lvl="0"/>
            <a:endParaRPr/>
          </a:p>
        </p:txBody>
      </p:sp>
      <p:sp>
        <p:nvSpPr>
          <p:cNvPr id="172" name="Shape 172"/>
          <p:cNvSpPr>
            <a:spLocks noGrp="1"/>
          </p:cNvSpPr>
          <p:nvPr>
            <p:ph type="body" sz="quarter" idx="1"/>
          </p:nvPr>
        </p:nvSpPr>
        <p:spPr>
          <a:prstGeom prst="rect">
            <a:avLst/>
          </a:prstGeom>
        </p:spPr>
        <p:txBody>
          <a:bodyPr/>
          <a:lstStyle/>
          <a:p>
            <a:pPr lvl="0">
              <a:defRPr sz="1800"/>
            </a:pPr>
            <a:r>
              <a:rPr sz="1400" dirty="0"/>
              <a:t>So what does the research say about our ability to impact student achievement?</a:t>
            </a:r>
            <a:r>
              <a:rPr lang="en-US" sz="1400" dirty="0"/>
              <a:t> It is in our power to affect student achievement.</a:t>
            </a:r>
            <a:endParaRPr sz="1400" dirty="0"/>
          </a:p>
          <a:p>
            <a:pPr lvl="0">
              <a:defRPr sz="1800"/>
            </a:pPr>
            <a:r>
              <a:rPr sz="1400" dirty="0"/>
              <a:t>Introduce “District Leadership That Works” and “Strategies in Action.”</a:t>
            </a:r>
          </a:p>
          <a:p>
            <a:pPr lvl="0">
              <a:defRPr sz="1800"/>
            </a:pPr>
            <a:endParaRPr sz="1400" dirty="0"/>
          </a:p>
          <a:p>
            <a:pPr lvl="0">
              <a:defRPr sz="1800"/>
            </a:pPr>
            <a:r>
              <a:rPr sz="1400" dirty="0"/>
              <a:t>Here are the 6 District Level actions that affect student achievement and one of my own that I’ve added for good measure.</a:t>
            </a:r>
          </a:p>
          <a:p>
            <a:pPr lvl="0">
              <a:defRPr sz="1800"/>
            </a:pPr>
            <a:r>
              <a:rPr sz="1400" dirty="0"/>
              <a:t>Go through the 7 actions and use examples.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163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pPr lvl="0"/>
            <a:endParaRPr/>
          </a:p>
        </p:txBody>
      </p:sp>
      <p:sp>
        <p:nvSpPr>
          <p:cNvPr id="180" name="Shape 180"/>
          <p:cNvSpPr>
            <a:spLocks noGrp="1"/>
          </p:cNvSpPr>
          <p:nvPr>
            <p:ph type="body" sz="quarter" idx="1"/>
          </p:nvPr>
        </p:nvSpPr>
        <p:spPr>
          <a:prstGeom prst="rect">
            <a:avLst/>
          </a:prstGeom>
        </p:spPr>
        <p:txBody>
          <a:bodyPr/>
          <a:lstStyle>
            <a:lvl1pPr>
              <a:defRPr sz="1400"/>
            </a:lvl1pPr>
          </a:lstStyle>
          <a:p>
            <a:pPr lvl="0">
              <a:defRPr sz="1800"/>
            </a:pPr>
            <a:r>
              <a:rPr sz="1400"/>
              <a:t>David Cohen and Deborah Ball originally identified this notion of the instructional core and it has been elaborated on by Liz City and colleagues from Harvard.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pPr lvl="0"/>
            <a:endParaRPr/>
          </a:p>
        </p:txBody>
      </p:sp>
      <p:sp>
        <p:nvSpPr>
          <p:cNvPr id="199" name="Shape 199"/>
          <p:cNvSpPr>
            <a:spLocks noGrp="1"/>
          </p:cNvSpPr>
          <p:nvPr>
            <p:ph type="body" sz="quarter" idx="1"/>
          </p:nvPr>
        </p:nvSpPr>
        <p:spPr>
          <a:prstGeom prst="rect">
            <a:avLst/>
          </a:prstGeom>
        </p:spPr>
        <p:txBody>
          <a:bodyPr/>
          <a:lstStyle/>
          <a:p>
            <a:pPr lvl="0">
              <a:defRPr sz="1800"/>
            </a:pPr>
            <a:r>
              <a:rPr sz="2200"/>
              <a:t>Strategy in Action - How School Systems Can Support Powerful Learning.</a:t>
            </a:r>
          </a:p>
          <a:p>
            <a:pPr lvl="0">
              <a:defRPr sz="1800"/>
            </a:pPr>
            <a:r>
              <a:rPr sz="2200"/>
              <a:t>I wished I would  have read this my first year as a supt but I didn’t - it just came out in 2009.</a:t>
            </a:r>
          </a:p>
          <a:p>
            <a:pPr lvl="0">
              <a:defRPr sz="1800"/>
            </a:pPr>
            <a:r>
              <a:rPr sz="2200"/>
              <a:t>We did much of this work looking back while looking forward. I’ll show you how we operationalized each of these strategies.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pPr lvl="0"/>
            <a:endParaRPr/>
          </a:p>
        </p:txBody>
      </p:sp>
      <p:sp>
        <p:nvSpPr>
          <p:cNvPr id="204" name="Shape 204"/>
          <p:cNvSpPr>
            <a:spLocks noGrp="1"/>
          </p:cNvSpPr>
          <p:nvPr>
            <p:ph type="body" sz="quarter" idx="1"/>
          </p:nvPr>
        </p:nvSpPr>
        <p:spPr>
          <a:prstGeom prst="rect">
            <a:avLst/>
          </a:prstGeom>
        </p:spPr>
        <p:txBody>
          <a:bodyPr/>
          <a:lstStyle/>
          <a:p>
            <a:pPr lvl="0">
              <a:defRPr sz="1800"/>
            </a:pPr>
            <a:r>
              <a:rPr sz="2200"/>
              <a:t>Describe the sticky note activity and then grouping the stickies.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grpSp>
        <p:nvGrpSpPr>
          <p:cNvPr id="19" name="Group 19"/>
          <p:cNvGrpSpPr/>
          <p:nvPr/>
        </p:nvGrpSpPr>
        <p:grpSpPr>
          <a:xfrm>
            <a:off x="185402" y="-685801"/>
            <a:ext cx="13759199" cy="10703354"/>
            <a:chOff x="0" y="0"/>
            <a:chExt cx="13759198" cy="10703352"/>
          </a:xfrm>
        </p:grpSpPr>
        <p:pic>
          <p:nvPicPr>
            <p:cNvPr id="15" name="dots_curvy_2-line.png"/>
            <p:cNvPicPr/>
            <p:nvPr/>
          </p:nvPicPr>
          <p:blipFill>
            <a:blip r:embed="rId2">
              <a:alphaModFix amt="75000"/>
              <a:extLst/>
            </a:blip>
            <a:stretch>
              <a:fillRect/>
            </a:stretch>
          </p:blipFill>
          <p:spPr>
            <a:xfrm>
              <a:off x="4932697" y="2011905"/>
              <a:ext cx="5963226" cy="3656506"/>
            </a:xfrm>
            <a:prstGeom prst="rect">
              <a:avLst/>
            </a:prstGeom>
            <a:ln w="12700" cap="flat">
              <a:noFill/>
              <a:miter lim="400000"/>
            </a:ln>
            <a:effectLst/>
          </p:spPr>
        </p:pic>
        <p:pic>
          <p:nvPicPr>
            <p:cNvPr id="16" name="dots_curvy_3-line.png"/>
            <p:cNvPicPr/>
            <p:nvPr/>
          </p:nvPicPr>
          <p:blipFill>
            <a:blip r:embed="rId3">
              <a:alphaModFix amt="75000"/>
              <a:extLst/>
            </a:blip>
            <a:stretch>
              <a:fillRect/>
            </a:stretch>
          </p:blipFill>
          <p:spPr>
            <a:xfrm>
              <a:off x="0" y="7228161"/>
              <a:ext cx="3072270" cy="3475192"/>
            </a:xfrm>
            <a:prstGeom prst="rect">
              <a:avLst/>
            </a:prstGeom>
            <a:ln w="12700" cap="flat">
              <a:noFill/>
              <a:miter lim="400000"/>
            </a:ln>
            <a:effectLst/>
          </p:spPr>
        </p:pic>
        <p:pic>
          <p:nvPicPr>
            <p:cNvPr id="17" name="dots_curvy_1-line.png"/>
            <p:cNvPicPr/>
            <p:nvPr/>
          </p:nvPicPr>
          <p:blipFill>
            <a:blip r:embed="rId4">
              <a:alphaModFix amt="75000"/>
              <a:extLst/>
            </a:blip>
            <a:stretch>
              <a:fillRect/>
            </a:stretch>
          </p:blipFill>
          <p:spPr>
            <a:xfrm>
              <a:off x="361184" y="0"/>
              <a:ext cx="1913874" cy="3565847"/>
            </a:xfrm>
            <a:prstGeom prst="rect">
              <a:avLst/>
            </a:prstGeom>
            <a:ln w="12700" cap="flat">
              <a:noFill/>
              <a:miter lim="400000"/>
            </a:ln>
            <a:effectLst/>
          </p:spPr>
        </p:pic>
        <p:pic>
          <p:nvPicPr>
            <p:cNvPr id="18" name="dots_curvy_4-line.png"/>
            <p:cNvPicPr/>
            <p:nvPr/>
          </p:nvPicPr>
          <p:blipFill>
            <a:blip r:embed="rId5">
              <a:alphaModFix amt="75000"/>
              <a:extLst/>
            </a:blip>
            <a:stretch>
              <a:fillRect/>
            </a:stretch>
          </p:blipFill>
          <p:spPr>
            <a:xfrm>
              <a:off x="9830722" y="7220349"/>
              <a:ext cx="3928477" cy="2880884"/>
            </a:xfrm>
            <a:prstGeom prst="rect">
              <a:avLst/>
            </a:prstGeom>
            <a:ln w="12700" cap="flat">
              <a:noFill/>
              <a:miter lim="400000"/>
            </a:ln>
            <a:effectLst/>
          </p:spPr>
        </p:pic>
      </p:grpSp>
      <p:pic>
        <p:nvPicPr>
          <p:cNvPr id="20" name="Scrapbook_subtitle_low-1.png"/>
          <p:cNvPicPr/>
          <p:nvPr/>
        </p:nvPicPr>
        <p:blipFill>
          <a:blip r:embed="rId6">
            <a:extLst/>
          </a:blip>
          <a:stretch>
            <a:fillRect/>
          </a:stretch>
        </p:blipFill>
        <p:spPr>
          <a:xfrm rot="21492001">
            <a:off x="469900" y="5689600"/>
            <a:ext cx="10160001" cy="2540001"/>
          </a:xfrm>
          <a:prstGeom prst="rect">
            <a:avLst/>
          </a:prstGeom>
          <a:ln w="12700">
            <a:miter lim="400000"/>
          </a:ln>
        </p:spPr>
      </p:pic>
      <p:pic>
        <p:nvPicPr>
          <p:cNvPr id="21" name="Scrapbook_cover_title_low.png"/>
          <p:cNvPicPr/>
          <p:nvPr/>
        </p:nvPicPr>
        <p:blipFill>
          <a:blip r:embed="rId7">
            <a:extLst/>
          </a:blip>
          <a:stretch>
            <a:fillRect/>
          </a:stretch>
        </p:blipFill>
        <p:spPr>
          <a:xfrm>
            <a:off x="622300" y="2349500"/>
            <a:ext cx="11760200" cy="4191000"/>
          </a:xfrm>
          <a:prstGeom prst="rect">
            <a:avLst/>
          </a:prstGeom>
          <a:ln w="12700">
            <a:miter lim="400000"/>
          </a:ln>
        </p:spPr>
      </p:pic>
      <p:sp>
        <p:nvSpPr>
          <p:cNvPr id="22" name="Shape 22"/>
          <p:cNvSpPr>
            <a:spLocks noGrp="1"/>
          </p:cNvSpPr>
          <p:nvPr>
            <p:ph type="title"/>
          </p:nvPr>
        </p:nvSpPr>
        <p:spPr>
          <a:xfrm>
            <a:off x="1270000" y="2590800"/>
            <a:ext cx="10464800" cy="2349500"/>
          </a:xfrm>
          <a:prstGeom prst="rect">
            <a:avLst/>
          </a:prstGeom>
        </p:spPr>
        <p:txBody>
          <a:bodyPr lIns="0" tIns="0" rIns="0" bIns="0" anchor="b"/>
          <a:lstStyle>
            <a:lvl1pPr>
              <a:defRPr i="1">
                <a:solidFill>
                  <a:srgbClr val="292929">
                    <a:alpha val="93000"/>
                  </a:srgbClr>
                </a:solidFill>
                <a:latin typeface="+mn-lt"/>
                <a:ea typeface="+mn-ea"/>
                <a:cs typeface="+mn-cs"/>
                <a:sym typeface="Georgia"/>
              </a:defRPr>
            </a:lvl1pPr>
          </a:lstStyle>
          <a:p>
            <a:pPr lvl="0">
              <a:defRPr sz="1800" i="0">
                <a:solidFill>
                  <a:srgbClr val="000000"/>
                </a:solidFill>
              </a:defRPr>
            </a:pPr>
            <a:r>
              <a:rPr sz="7200" i="1">
                <a:solidFill>
                  <a:srgbClr val="292929">
                    <a:alpha val="93000"/>
                  </a:srgbClr>
                </a:solidFill>
              </a:rPr>
              <a:t>Title Text</a:t>
            </a:r>
          </a:p>
        </p:txBody>
      </p:sp>
      <p:sp>
        <p:nvSpPr>
          <p:cNvPr id="23" name="Shape 23"/>
          <p:cNvSpPr>
            <a:spLocks noGrp="1"/>
          </p:cNvSpPr>
          <p:nvPr>
            <p:ph type="body" idx="1"/>
          </p:nvPr>
        </p:nvSpPr>
        <p:spPr>
          <a:xfrm>
            <a:off x="1270000" y="4978400"/>
            <a:ext cx="10464800" cy="1333500"/>
          </a:xfrm>
          <a:prstGeom prst="rect">
            <a:avLst/>
          </a:prstGeom>
        </p:spPr>
        <p:txBody>
          <a:bodyPr lIns="0" tIns="0" rIns="0" bIns="0" anchor="t"/>
          <a:lstStyle>
            <a:lvl1pPr marL="0" indent="0" algn="ctr">
              <a:spcBef>
                <a:spcPts val="0"/>
              </a:spcBef>
              <a:buSzTx/>
              <a:buNone/>
              <a:defRPr sz="3800" i="1">
                <a:solidFill>
                  <a:srgbClr val="C2463A"/>
                </a:solidFill>
              </a:defRPr>
            </a:lvl1pPr>
            <a:lvl2pPr marL="0" indent="0" algn="ctr">
              <a:spcBef>
                <a:spcPts val="0"/>
              </a:spcBef>
              <a:buSzTx/>
              <a:buNone/>
              <a:defRPr sz="3800" i="1">
                <a:solidFill>
                  <a:srgbClr val="C2463A"/>
                </a:solidFill>
              </a:defRPr>
            </a:lvl2pPr>
            <a:lvl3pPr marL="0" indent="0" algn="ctr">
              <a:spcBef>
                <a:spcPts val="0"/>
              </a:spcBef>
              <a:buSzTx/>
              <a:buNone/>
              <a:defRPr sz="3800" i="1">
                <a:solidFill>
                  <a:srgbClr val="C2463A"/>
                </a:solidFill>
              </a:defRPr>
            </a:lvl3pPr>
            <a:lvl4pPr marL="0" indent="0" algn="ctr">
              <a:spcBef>
                <a:spcPts val="0"/>
              </a:spcBef>
              <a:buSzTx/>
              <a:buNone/>
              <a:defRPr sz="3800" i="1">
                <a:solidFill>
                  <a:srgbClr val="C2463A"/>
                </a:solidFill>
              </a:defRPr>
            </a:lvl4pPr>
            <a:lvl5pPr marL="0" indent="0" algn="ctr">
              <a:spcBef>
                <a:spcPts val="0"/>
              </a:spcBef>
              <a:buSzTx/>
              <a:buNone/>
              <a:defRPr sz="3800" i="1">
                <a:solidFill>
                  <a:srgbClr val="C2463A"/>
                </a:solidFill>
              </a:defRPr>
            </a:lvl5pPr>
          </a:lstStyle>
          <a:p>
            <a:pPr lvl="0">
              <a:defRPr sz="1800" i="0">
                <a:solidFill>
                  <a:srgbClr val="000000"/>
                </a:solidFill>
              </a:defRPr>
            </a:pPr>
            <a:r>
              <a:rPr sz="3800" i="1">
                <a:solidFill>
                  <a:srgbClr val="C2463A"/>
                </a:solidFill>
              </a:rPr>
              <a:t>Body Level One</a:t>
            </a:r>
          </a:p>
          <a:p>
            <a:pPr lvl="1">
              <a:defRPr sz="1800" i="0">
                <a:solidFill>
                  <a:srgbClr val="000000"/>
                </a:solidFill>
              </a:defRPr>
            </a:pPr>
            <a:r>
              <a:rPr sz="3800" i="1">
                <a:solidFill>
                  <a:srgbClr val="C2463A"/>
                </a:solidFill>
              </a:rPr>
              <a:t>Body Level Two</a:t>
            </a:r>
          </a:p>
          <a:p>
            <a:pPr lvl="2">
              <a:defRPr sz="1800" i="0">
                <a:solidFill>
                  <a:srgbClr val="000000"/>
                </a:solidFill>
              </a:defRPr>
            </a:pPr>
            <a:r>
              <a:rPr sz="3800" i="1">
                <a:solidFill>
                  <a:srgbClr val="C2463A"/>
                </a:solidFill>
              </a:rPr>
              <a:t>Body Level Three</a:t>
            </a:r>
          </a:p>
          <a:p>
            <a:pPr lvl="3">
              <a:defRPr sz="1800" i="0">
                <a:solidFill>
                  <a:srgbClr val="000000"/>
                </a:solidFill>
              </a:defRPr>
            </a:pPr>
            <a:r>
              <a:rPr sz="3800" i="1">
                <a:solidFill>
                  <a:srgbClr val="C2463A"/>
                </a:solidFill>
              </a:rPr>
              <a:t>Body Level Four</a:t>
            </a:r>
          </a:p>
          <a:p>
            <a:pPr lvl="4">
              <a:defRPr sz="1800" i="0">
                <a:solidFill>
                  <a:srgbClr val="000000"/>
                </a:solidFill>
              </a:defRPr>
            </a:pPr>
            <a:r>
              <a:rPr sz="3800" i="1">
                <a:solidFill>
                  <a:srgbClr val="C2463A"/>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grpSp>
        <p:nvGrpSpPr>
          <p:cNvPr id="103" name="Group 103"/>
          <p:cNvGrpSpPr/>
          <p:nvPr/>
        </p:nvGrpSpPr>
        <p:grpSpPr>
          <a:xfrm>
            <a:off x="-10909300" y="-1714502"/>
            <a:ext cx="34823400" cy="11468101"/>
            <a:chOff x="0" y="0"/>
            <a:chExt cx="34823400" cy="11468100"/>
          </a:xfrm>
        </p:grpSpPr>
        <p:pic>
          <p:nvPicPr>
            <p:cNvPr id="95" name="dots-line-cropped.png"/>
            <p:cNvPicPr/>
            <p:nvPr/>
          </p:nvPicPr>
          <p:blipFill>
            <a:blip r:embed="rId2">
              <a:extLst/>
            </a:blip>
            <a:srcRect/>
            <a:stretch>
              <a:fillRect/>
            </a:stretch>
          </p:blipFill>
          <p:spPr>
            <a:xfrm>
              <a:off x="11557000" y="2184401"/>
              <a:ext cx="11468100" cy="215901"/>
            </a:xfrm>
            <a:prstGeom prst="rect">
              <a:avLst/>
            </a:prstGeom>
            <a:ln w="12700" cap="flat">
              <a:noFill/>
              <a:miter lim="400000"/>
            </a:ln>
            <a:effectLst/>
          </p:spPr>
        </p:pic>
        <p:pic>
          <p:nvPicPr>
            <p:cNvPr id="96" name="wave-line.png"/>
            <p:cNvPicPr/>
            <p:nvPr/>
          </p:nvPicPr>
          <p:blipFill>
            <a:blip r:embed="rId3">
              <a:extLst/>
            </a:blip>
            <a:srcRect r="41107"/>
            <a:stretch>
              <a:fillRect/>
            </a:stretch>
          </p:blipFill>
          <p:spPr>
            <a:xfrm>
              <a:off x="11557000" y="2273301"/>
              <a:ext cx="11480800" cy="222795"/>
            </a:xfrm>
            <a:prstGeom prst="rect">
              <a:avLst/>
            </a:prstGeom>
            <a:ln w="12700" cap="flat">
              <a:noFill/>
              <a:miter lim="400000"/>
            </a:ln>
            <a:effectLst/>
          </p:spPr>
        </p:pic>
        <p:pic>
          <p:nvPicPr>
            <p:cNvPr id="97" name="dots-line-cropped.png"/>
            <p:cNvPicPr/>
            <p:nvPr/>
          </p:nvPicPr>
          <p:blipFill>
            <a:blip r:embed="rId2">
              <a:extLst/>
            </a:blip>
            <a:stretch>
              <a:fillRect/>
            </a:stretch>
          </p:blipFill>
          <p:spPr>
            <a:xfrm>
              <a:off x="0" y="10769601"/>
              <a:ext cx="11468100" cy="215901"/>
            </a:xfrm>
            <a:prstGeom prst="rect">
              <a:avLst/>
            </a:prstGeom>
            <a:ln w="12700" cap="flat">
              <a:noFill/>
              <a:miter lim="400000"/>
            </a:ln>
            <a:effectLst/>
          </p:spPr>
        </p:pic>
        <p:pic>
          <p:nvPicPr>
            <p:cNvPr id="98" name="dots-line-cropped.png"/>
            <p:cNvPicPr/>
            <p:nvPr/>
          </p:nvPicPr>
          <p:blipFill>
            <a:blip r:embed="rId2">
              <a:extLst/>
            </a:blip>
            <a:stretch>
              <a:fillRect/>
            </a:stretch>
          </p:blipFill>
          <p:spPr>
            <a:xfrm>
              <a:off x="23355300" y="10756901"/>
              <a:ext cx="11468100" cy="215901"/>
            </a:xfrm>
            <a:prstGeom prst="rect">
              <a:avLst/>
            </a:prstGeom>
            <a:ln w="12700" cap="flat">
              <a:noFill/>
              <a:miter lim="400000"/>
            </a:ln>
            <a:effectLst/>
          </p:spPr>
        </p:pic>
        <p:pic>
          <p:nvPicPr>
            <p:cNvPr id="99" name="dots-line-cropped.png"/>
            <p:cNvPicPr/>
            <p:nvPr/>
          </p:nvPicPr>
          <p:blipFill>
            <a:blip r:embed="rId2">
              <a:extLst/>
            </a:blip>
            <a:stretch>
              <a:fillRect/>
            </a:stretch>
          </p:blipFill>
          <p:spPr>
            <a:xfrm rot="16200000">
              <a:off x="5791202" y="5626100"/>
              <a:ext cx="11468101" cy="215900"/>
            </a:xfrm>
            <a:prstGeom prst="rect">
              <a:avLst/>
            </a:prstGeom>
            <a:ln w="12700" cap="flat">
              <a:noFill/>
              <a:miter lim="400000"/>
            </a:ln>
            <a:effectLst/>
          </p:spPr>
        </p:pic>
        <p:pic>
          <p:nvPicPr>
            <p:cNvPr id="100" name="wave-line.png"/>
            <p:cNvPicPr/>
            <p:nvPr/>
          </p:nvPicPr>
          <p:blipFill>
            <a:blip r:embed="rId3">
              <a:extLst/>
            </a:blip>
            <a:srcRect r="57269"/>
            <a:stretch>
              <a:fillRect/>
            </a:stretch>
          </p:blipFill>
          <p:spPr>
            <a:xfrm rot="5400000">
              <a:off x="7504341" y="6433367"/>
              <a:ext cx="8248651" cy="220619"/>
            </a:xfrm>
            <a:prstGeom prst="rect">
              <a:avLst/>
            </a:prstGeom>
            <a:ln w="12700" cap="flat">
              <a:noFill/>
              <a:miter lim="400000"/>
            </a:ln>
            <a:effectLst/>
          </p:spPr>
        </p:pic>
        <p:pic>
          <p:nvPicPr>
            <p:cNvPr id="101" name="lines-hrz-line.png"/>
            <p:cNvPicPr/>
            <p:nvPr/>
          </p:nvPicPr>
          <p:blipFill>
            <a:blip r:embed="rId4">
              <a:extLst/>
            </a:blip>
            <a:srcRect l="44580"/>
            <a:stretch>
              <a:fillRect/>
            </a:stretch>
          </p:blipFill>
          <p:spPr>
            <a:xfrm>
              <a:off x="11582400" y="10622336"/>
              <a:ext cx="11761902" cy="286966"/>
            </a:xfrm>
            <a:prstGeom prst="rect">
              <a:avLst/>
            </a:prstGeom>
            <a:ln w="12700" cap="flat">
              <a:noFill/>
              <a:miter lim="400000"/>
            </a:ln>
            <a:effectLst/>
          </p:spPr>
        </p:pic>
        <p:pic>
          <p:nvPicPr>
            <p:cNvPr id="102" name="lines-vert-line.png"/>
            <p:cNvPicPr/>
            <p:nvPr/>
          </p:nvPicPr>
          <p:blipFill>
            <a:blip r:embed="rId5">
              <a:extLst/>
            </a:blip>
            <a:stretch>
              <a:fillRect/>
            </a:stretch>
          </p:blipFill>
          <p:spPr>
            <a:xfrm>
              <a:off x="23033434" y="2230835"/>
              <a:ext cx="298848" cy="8594726"/>
            </a:xfrm>
            <a:prstGeom prst="rect">
              <a:avLst/>
            </a:prstGeom>
            <a:ln w="12700" cap="flat">
              <a:noFill/>
              <a:miter lim="400000"/>
            </a:ln>
            <a:effectLst/>
          </p:spPr>
        </p:pic>
      </p:gr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grpSp>
        <p:nvGrpSpPr>
          <p:cNvPr id="113" name="Group 113"/>
          <p:cNvGrpSpPr/>
          <p:nvPr/>
        </p:nvGrpSpPr>
        <p:grpSpPr>
          <a:xfrm>
            <a:off x="-10909300" y="-1714502"/>
            <a:ext cx="34823400" cy="11468101"/>
            <a:chOff x="0" y="0"/>
            <a:chExt cx="34823400" cy="11468100"/>
          </a:xfrm>
        </p:grpSpPr>
        <p:pic>
          <p:nvPicPr>
            <p:cNvPr id="105" name="dots-line-cropped.png"/>
            <p:cNvPicPr/>
            <p:nvPr/>
          </p:nvPicPr>
          <p:blipFill>
            <a:blip r:embed="rId2">
              <a:extLst/>
            </a:blip>
            <a:srcRect/>
            <a:stretch>
              <a:fillRect/>
            </a:stretch>
          </p:blipFill>
          <p:spPr>
            <a:xfrm>
              <a:off x="11557000" y="2184401"/>
              <a:ext cx="11468100" cy="215901"/>
            </a:xfrm>
            <a:prstGeom prst="rect">
              <a:avLst/>
            </a:prstGeom>
            <a:ln w="12700" cap="flat">
              <a:noFill/>
              <a:miter lim="400000"/>
            </a:ln>
            <a:effectLst/>
          </p:spPr>
        </p:pic>
        <p:pic>
          <p:nvPicPr>
            <p:cNvPr id="106" name="wave-line.png"/>
            <p:cNvPicPr/>
            <p:nvPr/>
          </p:nvPicPr>
          <p:blipFill>
            <a:blip r:embed="rId3">
              <a:extLst/>
            </a:blip>
            <a:srcRect r="41107"/>
            <a:stretch>
              <a:fillRect/>
            </a:stretch>
          </p:blipFill>
          <p:spPr>
            <a:xfrm>
              <a:off x="11557000" y="2273301"/>
              <a:ext cx="11480800" cy="222795"/>
            </a:xfrm>
            <a:prstGeom prst="rect">
              <a:avLst/>
            </a:prstGeom>
            <a:ln w="12700" cap="flat">
              <a:noFill/>
              <a:miter lim="400000"/>
            </a:ln>
            <a:effectLst/>
          </p:spPr>
        </p:pic>
        <p:pic>
          <p:nvPicPr>
            <p:cNvPr id="107" name="dots-line-cropped.png"/>
            <p:cNvPicPr/>
            <p:nvPr/>
          </p:nvPicPr>
          <p:blipFill>
            <a:blip r:embed="rId2">
              <a:extLst/>
            </a:blip>
            <a:stretch>
              <a:fillRect/>
            </a:stretch>
          </p:blipFill>
          <p:spPr>
            <a:xfrm>
              <a:off x="0" y="10769601"/>
              <a:ext cx="11468100" cy="215901"/>
            </a:xfrm>
            <a:prstGeom prst="rect">
              <a:avLst/>
            </a:prstGeom>
            <a:ln w="12700" cap="flat">
              <a:noFill/>
              <a:miter lim="400000"/>
            </a:ln>
            <a:effectLst/>
          </p:spPr>
        </p:pic>
        <p:pic>
          <p:nvPicPr>
            <p:cNvPr id="108" name="dots-line-cropped.png"/>
            <p:cNvPicPr/>
            <p:nvPr/>
          </p:nvPicPr>
          <p:blipFill>
            <a:blip r:embed="rId2">
              <a:extLst/>
            </a:blip>
            <a:stretch>
              <a:fillRect/>
            </a:stretch>
          </p:blipFill>
          <p:spPr>
            <a:xfrm>
              <a:off x="23355300" y="10756901"/>
              <a:ext cx="11468100" cy="215901"/>
            </a:xfrm>
            <a:prstGeom prst="rect">
              <a:avLst/>
            </a:prstGeom>
            <a:ln w="12700" cap="flat">
              <a:noFill/>
              <a:miter lim="400000"/>
            </a:ln>
            <a:effectLst/>
          </p:spPr>
        </p:pic>
        <p:pic>
          <p:nvPicPr>
            <p:cNvPr id="109" name="dots-line-cropped.png"/>
            <p:cNvPicPr/>
            <p:nvPr/>
          </p:nvPicPr>
          <p:blipFill>
            <a:blip r:embed="rId2">
              <a:extLst/>
            </a:blip>
            <a:stretch>
              <a:fillRect/>
            </a:stretch>
          </p:blipFill>
          <p:spPr>
            <a:xfrm rot="16200000">
              <a:off x="5791202" y="5626100"/>
              <a:ext cx="11468101" cy="215900"/>
            </a:xfrm>
            <a:prstGeom prst="rect">
              <a:avLst/>
            </a:prstGeom>
            <a:ln w="12700" cap="flat">
              <a:noFill/>
              <a:miter lim="400000"/>
            </a:ln>
            <a:effectLst/>
          </p:spPr>
        </p:pic>
        <p:pic>
          <p:nvPicPr>
            <p:cNvPr id="110" name="wave-line.png"/>
            <p:cNvPicPr/>
            <p:nvPr/>
          </p:nvPicPr>
          <p:blipFill>
            <a:blip r:embed="rId3">
              <a:extLst/>
            </a:blip>
            <a:srcRect r="57269"/>
            <a:stretch>
              <a:fillRect/>
            </a:stretch>
          </p:blipFill>
          <p:spPr>
            <a:xfrm rot="5400000">
              <a:off x="7504341" y="6433367"/>
              <a:ext cx="8248651" cy="220619"/>
            </a:xfrm>
            <a:prstGeom prst="rect">
              <a:avLst/>
            </a:prstGeom>
            <a:ln w="12700" cap="flat">
              <a:noFill/>
              <a:miter lim="400000"/>
            </a:ln>
            <a:effectLst/>
          </p:spPr>
        </p:pic>
        <p:pic>
          <p:nvPicPr>
            <p:cNvPr id="111" name="lines-hrz-line.png"/>
            <p:cNvPicPr/>
            <p:nvPr/>
          </p:nvPicPr>
          <p:blipFill>
            <a:blip r:embed="rId4">
              <a:extLst/>
            </a:blip>
            <a:srcRect l="44580"/>
            <a:stretch>
              <a:fillRect/>
            </a:stretch>
          </p:blipFill>
          <p:spPr>
            <a:xfrm>
              <a:off x="11582400" y="10622336"/>
              <a:ext cx="11761902" cy="286966"/>
            </a:xfrm>
            <a:prstGeom prst="rect">
              <a:avLst/>
            </a:prstGeom>
            <a:ln w="12700" cap="flat">
              <a:noFill/>
              <a:miter lim="400000"/>
            </a:ln>
            <a:effectLst/>
          </p:spPr>
        </p:pic>
        <p:pic>
          <p:nvPicPr>
            <p:cNvPr id="112" name="lines-vert-line.png"/>
            <p:cNvPicPr/>
            <p:nvPr/>
          </p:nvPicPr>
          <p:blipFill>
            <a:blip r:embed="rId5">
              <a:extLst/>
            </a:blip>
            <a:stretch>
              <a:fillRect/>
            </a:stretch>
          </p:blipFill>
          <p:spPr>
            <a:xfrm>
              <a:off x="23033434" y="2230835"/>
              <a:ext cx="298848" cy="8594726"/>
            </a:xfrm>
            <a:prstGeom prst="rect">
              <a:avLst/>
            </a:prstGeom>
            <a:ln w="12700" cap="flat">
              <a:noFill/>
              <a:miter lim="400000"/>
            </a:ln>
            <a:effectLst/>
          </p:spPr>
        </p:pic>
      </p:grpSp>
      <p:sp>
        <p:nvSpPr>
          <p:cNvPr id="114" name="Shape 114"/>
          <p:cNvSpPr>
            <a:spLocks noGrp="1"/>
          </p:cNvSpPr>
          <p:nvPr>
            <p:ph type="title"/>
          </p:nvPr>
        </p:nvSpPr>
        <p:spPr>
          <a:xfrm>
            <a:off x="1270000" y="2654300"/>
            <a:ext cx="4876800" cy="2349500"/>
          </a:xfrm>
          <a:prstGeom prst="rect">
            <a:avLst/>
          </a:prstGeom>
        </p:spPr>
        <p:txBody>
          <a:bodyPr lIns="0" tIns="0" rIns="0" bIns="0" anchor="b"/>
          <a:lstStyle>
            <a:lvl1pPr>
              <a:defRPr i="1">
                <a:solidFill>
                  <a:srgbClr val="292929">
                    <a:alpha val="93000"/>
                  </a:srgbClr>
                </a:solidFill>
                <a:latin typeface="+mn-lt"/>
                <a:ea typeface="+mn-ea"/>
                <a:cs typeface="+mn-cs"/>
                <a:sym typeface="Georgia"/>
              </a:defRPr>
            </a:lvl1pPr>
          </a:lstStyle>
          <a:p>
            <a:pPr lvl="0">
              <a:defRPr sz="1800" i="0">
                <a:solidFill>
                  <a:srgbClr val="000000"/>
                </a:solidFill>
              </a:defRPr>
            </a:pPr>
            <a:r>
              <a:rPr sz="7200" i="1">
                <a:solidFill>
                  <a:srgbClr val="292929">
                    <a:alpha val="93000"/>
                  </a:srgbClr>
                </a:solidFill>
              </a:rPr>
              <a:t>Title Text</a:t>
            </a:r>
          </a:p>
        </p:txBody>
      </p:sp>
      <p:sp>
        <p:nvSpPr>
          <p:cNvPr id="115" name="Shape 115"/>
          <p:cNvSpPr>
            <a:spLocks noGrp="1"/>
          </p:cNvSpPr>
          <p:nvPr>
            <p:ph type="body" idx="1"/>
          </p:nvPr>
        </p:nvSpPr>
        <p:spPr>
          <a:xfrm>
            <a:off x="1270000" y="4991100"/>
            <a:ext cx="4876800" cy="1803400"/>
          </a:xfrm>
          <a:prstGeom prst="rect">
            <a:avLst/>
          </a:prstGeom>
        </p:spPr>
        <p:txBody>
          <a:bodyPr lIns="0" tIns="0" rIns="0" bIns="0" anchor="t"/>
          <a:lstStyle>
            <a:lvl1pPr marL="0" indent="0" algn="ctr">
              <a:spcBef>
                <a:spcPts val="0"/>
              </a:spcBef>
              <a:buSzTx/>
              <a:buNone/>
              <a:defRPr sz="3800" i="1">
                <a:solidFill>
                  <a:srgbClr val="C2463A"/>
                </a:solidFill>
              </a:defRPr>
            </a:lvl1pPr>
            <a:lvl2pPr marL="0" indent="0" algn="ctr">
              <a:spcBef>
                <a:spcPts val="0"/>
              </a:spcBef>
              <a:buSzTx/>
              <a:buNone/>
              <a:defRPr sz="3800" i="1">
                <a:solidFill>
                  <a:srgbClr val="C2463A"/>
                </a:solidFill>
              </a:defRPr>
            </a:lvl2pPr>
            <a:lvl3pPr marL="0" indent="0" algn="ctr">
              <a:spcBef>
                <a:spcPts val="0"/>
              </a:spcBef>
              <a:buSzTx/>
              <a:buNone/>
              <a:defRPr sz="3800" i="1">
                <a:solidFill>
                  <a:srgbClr val="C2463A"/>
                </a:solidFill>
              </a:defRPr>
            </a:lvl3pPr>
            <a:lvl4pPr marL="0" indent="0" algn="ctr">
              <a:spcBef>
                <a:spcPts val="0"/>
              </a:spcBef>
              <a:buSzTx/>
              <a:buNone/>
              <a:defRPr sz="3800" i="1">
                <a:solidFill>
                  <a:srgbClr val="C2463A"/>
                </a:solidFill>
              </a:defRPr>
            </a:lvl4pPr>
            <a:lvl5pPr marL="0" indent="0" algn="ctr">
              <a:spcBef>
                <a:spcPts val="0"/>
              </a:spcBef>
              <a:buSzTx/>
              <a:buNone/>
              <a:defRPr sz="3800" i="1">
                <a:solidFill>
                  <a:srgbClr val="C2463A"/>
                </a:solidFill>
              </a:defRPr>
            </a:lvl5pPr>
          </a:lstStyle>
          <a:p>
            <a:pPr lvl="0">
              <a:defRPr sz="1800" i="0">
                <a:solidFill>
                  <a:srgbClr val="000000"/>
                </a:solidFill>
              </a:defRPr>
            </a:pPr>
            <a:r>
              <a:rPr sz="3800" i="1">
                <a:solidFill>
                  <a:srgbClr val="C2463A"/>
                </a:solidFill>
              </a:rPr>
              <a:t>Body Level One</a:t>
            </a:r>
          </a:p>
          <a:p>
            <a:pPr lvl="1">
              <a:defRPr sz="1800" i="0">
                <a:solidFill>
                  <a:srgbClr val="000000"/>
                </a:solidFill>
              </a:defRPr>
            </a:pPr>
            <a:r>
              <a:rPr sz="3800" i="1">
                <a:solidFill>
                  <a:srgbClr val="C2463A"/>
                </a:solidFill>
              </a:rPr>
              <a:t>Body Level Two</a:t>
            </a:r>
          </a:p>
          <a:p>
            <a:pPr lvl="2">
              <a:defRPr sz="1800" i="0">
                <a:solidFill>
                  <a:srgbClr val="000000"/>
                </a:solidFill>
              </a:defRPr>
            </a:pPr>
            <a:r>
              <a:rPr sz="3800" i="1">
                <a:solidFill>
                  <a:srgbClr val="C2463A"/>
                </a:solidFill>
              </a:rPr>
              <a:t>Body Level Three</a:t>
            </a:r>
          </a:p>
          <a:p>
            <a:pPr lvl="3">
              <a:defRPr sz="1800" i="0">
                <a:solidFill>
                  <a:srgbClr val="000000"/>
                </a:solidFill>
              </a:defRPr>
            </a:pPr>
            <a:r>
              <a:rPr sz="3800" i="1">
                <a:solidFill>
                  <a:srgbClr val="C2463A"/>
                </a:solidFill>
              </a:rPr>
              <a:t>Body Level Four</a:t>
            </a:r>
          </a:p>
          <a:p>
            <a:pPr lvl="4">
              <a:defRPr sz="1800" i="0">
                <a:solidFill>
                  <a:srgbClr val="000000"/>
                </a:solidFill>
              </a:defRPr>
            </a:pPr>
            <a:r>
              <a:rPr sz="3800" i="1">
                <a:solidFill>
                  <a:srgbClr val="C2463A"/>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grpSp>
        <p:nvGrpSpPr>
          <p:cNvPr id="122" name="Group 122"/>
          <p:cNvGrpSpPr/>
          <p:nvPr/>
        </p:nvGrpSpPr>
        <p:grpSpPr>
          <a:xfrm>
            <a:off x="-20015200" y="25725"/>
            <a:ext cx="41300400" cy="11861475"/>
            <a:chOff x="0" y="76525"/>
            <a:chExt cx="41300400" cy="11861474"/>
          </a:xfrm>
        </p:grpSpPr>
        <p:pic>
          <p:nvPicPr>
            <p:cNvPr id="117" name="plus-line.png"/>
            <p:cNvPicPr/>
            <p:nvPr/>
          </p:nvPicPr>
          <p:blipFill>
            <a:blip r:embed="rId2">
              <a:alphaModFix amt="70000"/>
              <a:extLst/>
            </a:blip>
            <a:stretch>
              <a:fillRect/>
            </a:stretch>
          </p:blipFill>
          <p:spPr>
            <a:xfrm>
              <a:off x="20726400" y="9042400"/>
              <a:ext cx="20574000" cy="428625"/>
            </a:xfrm>
            <a:prstGeom prst="rect">
              <a:avLst/>
            </a:prstGeom>
            <a:ln w="12700" cap="flat">
              <a:noFill/>
              <a:miter lim="400000"/>
            </a:ln>
            <a:effectLst/>
          </p:spPr>
        </p:pic>
        <p:pic>
          <p:nvPicPr>
            <p:cNvPr id="118" name="plus-line.png"/>
            <p:cNvPicPr/>
            <p:nvPr/>
          </p:nvPicPr>
          <p:blipFill>
            <a:blip r:embed="rId2">
              <a:alphaModFix amt="70000"/>
              <a:extLst/>
            </a:blip>
            <a:stretch>
              <a:fillRect/>
            </a:stretch>
          </p:blipFill>
          <p:spPr>
            <a:xfrm>
              <a:off x="0" y="9042400"/>
              <a:ext cx="20574000" cy="428625"/>
            </a:xfrm>
            <a:prstGeom prst="rect">
              <a:avLst/>
            </a:prstGeom>
            <a:ln w="12700" cap="flat">
              <a:noFill/>
              <a:miter lim="400000"/>
            </a:ln>
            <a:effectLst/>
          </p:spPr>
        </p:pic>
        <p:pic>
          <p:nvPicPr>
            <p:cNvPr id="119" name="plus-line.png"/>
            <p:cNvPicPr/>
            <p:nvPr/>
          </p:nvPicPr>
          <p:blipFill>
            <a:blip r:embed="rId2">
              <a:alphaModFix amt="70000"/>
              <a:extLst/>
            </a:blip>
            <a:srcRect l="42592" t="14814" b="25925"/>
            <a:stretch>
              <a:fillRect/>
            </a:stretch>
          </p:blipFill>
          <p:spPr>
            <a:xfrm>
              <a:off x="20688300" y="2133600"/>
              <a:ext cx="11811000" cy="254000"/>
            </a:xfrm>
            <a:prstGeom prst="rect">
              <a:avLst/>
            </a:prstGeom>
            <a:ln w="12700" cap="flat">
              <a:noFill/>
              <a:miter lim="400000"/>
            </a:ln>
            <a:effectLst/>
          </p:spPr>
        </p:pic>
        <p:pic>
          <p:nvPicPr>
            <p:cNvPr id="120" name="plus-line.png"/>
            <p:cNvPicPr/>
            <p:nvPr/>
          </p:nvPicPr>
          <p:blipFill>
            <a:blip r:embed="rId2">
              <a:alphaModFix amt="70000"/>
              <a:extLst/>
            </a:blip>
            <a:srcRect l="42592" t="14809" b="25930"/>
            <a:stretch>
              <a:fillRect/>
            </a:stretch>
          </p:blipFill>
          <p:spPr>
            <a:xfrm rot="16200000">
              <a:off x="14707305" y="5879719"/>
              <a:ext cx="11861476" cy="255087"/>
            </a:xfrm>
            <a:prstGeom prst="rect">
              <a:avLst/>
            </a:prstGeom>
            <a:ln w="12700" cap="flat">
              <a:noFill/>
              <a:miter lim="400000"/>
            </a:ln>
            <a:effectLst/>
          </p:spPr>
        </p:pic>
        <p:pic>
          <p:nvPicPr>
            <p:cNvPr id="121" name="plus-line.png"/>
            <p:cNvPicPr/>
            <p:nvPr/>
          </p:nvPicPr>
          <p:blipFill>
            <a:blip r:embed="rId2">
              <a:alphaModFix amt="70000"/>
              <a:extLst/>
            </a:blip>
            <a:srcRect l="66725" t="15454" b="24731"/>
            <a:stretch>
              <a:fillRect/>
            </a:stretch>
          </p:blipFill>
          <p:spPr>
            <a:xfrm rot="16200000">
              <a:off x="29057815" y="5587672"/>
              <a:ext cx="6782455" cy="254001"/>
            </a:xfrm>
            <a:prstGeom prst="rect">
              <a:avLst/>
            </a:prstGeom>
            <a:ln w="12700" cap="flat">
              <a:noFill/>
              <a:miter lim="400000"/>
            </a:ln>
            <a:effectLst/>
          </p:spPr>
        </p:pic>
      </p:grpSp>
      <p:pic>
        <p:nvPicPr>
          <p:cNvPr id="123" name="Scrapbook_title_blue_low.png"/>
          <p:cNvPicPr/>
          <p:nvPr/>
        </p:nvPicPr>
        <p:blipFill>
          <a:blip r:embed="rId3">
            <a:extLst/>
          </a:blip>
          <a:stretch>
            <a:fillRect/>
          </a:stretch>
        </p:blipFill>
        <p:spPr>
          <a:xfrm>
            <a:off x="774700" y="127000"/>
            <a:ext cx="11442700" cy="2616200"/>
          </a:xfrm>
          <a:prstGeom prst="rect">
            <a:avLst/>
          </a:prstGeom>
          <a:ln w="12700">
            <a:miter lim="400000"/>
          </a:ln>
        </p:spPr>
      </p:pic>
      <p:sp>
        <p:nvSpPr>
          <p:cNvPr id="124" name="Shape 124"/>
          <p:cNvSpPr>
            <a:spLocks noGrp="1"/>
          </p:cNvSpPr>
          <p:nvPr>
            <p:ph type="title"/>
          </p:nvPr>
        </p:nvSpPr>
        <p:spPr>
          <a:prstGeom prst="rect">
            <a:avLst/>
          </a:prstGeom>
        </p:spPr>
        <p:txBody>
          <a:bodyPr/>
          <a:lstStyle>
            <a:lvl1pPr>
              <a:defRPr>
                <a:solidFill>
                  <a:srgbClr val="006288"/>
                </a:solidFill>
              </a:defRPr>
            </a:lvl1pPr>
          </a:lstStyle>
          <a:p>
            <a:pPr lvl="0">
              <a:defRPr sz="1800">
                <a:solidFill>
                  <a:srgbClr val="000000"/>
                </a:solidFill>
              </a:defRPr>
            </a:pPr>
            <a:r>
              <a:rPr sz="7200">
                <a:solidFill>
                  <a:srgbClr val="006288"/>
                </a:solidFill>
              </a:rPr>
              <a:t>Title Text</a:t>
            </a:r>
          </a:p>
        </p:txBody>
      </p:sp>
      <p:sp>
        <p:nvSpPr>
          <p:cNvPr id="125" name="Shape 125"/>
          <p:cNvSpPr>
            <a:spLocks noGrp="1"/>
          </p:cNvSpPr>
          <p:nvPr>
            <p:ph type="body" idx="1"/>
          </p:nvPr>
        </p:nvSpPr>
        <p:spPr>
          <a:xfrm>
            <a:off x="1270000" y="2971800"/>
            <a:ext cx="4953000" cy="5715000"/>
          </a:xfrm>
          <a:prstGeom prst="rect">
            <a:avLst/>
          </a:prstGeom>
        </p:spPr>
        <p:txBody>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grpSp>
        <p:nvGrpSpPr>
          <p:cNvPr id="132" name="Group 132"/>
          <p:cNvGrpSpPr/>
          <p:nvPr/>
        </p:nvGrpSpPr>
        <p:grpSpPr>
          <a:xfrm>
            <a:off x="-20015200" y="25725"/>
            <a:ext cx="41300400" cy="11861475"/>
            <a:chOff x="0" y="76525"/>
            <a:chExt cx="41300400" cy="11861474"/>
          </a:xfrm>
        </p:grpSpPr>
        <p:pic>
          <p:nvPicPr>
            <p:cNvPr id="127" name="plus-line.png"/>
            <p:cNvPicPr/>
            <p:nvPr/>
          </p:nvPicPr>
          <p:blipFill>
            <a:blip r:embed="rId2">
              <a:alphaModFix amt="70000"/>
              <a:extLst/>
            </a:blip>
            <a:stretch>
              <a:fillRect/>
            </a:stretch>
          </p:blipFill>
          <p:spPr>
            <a:xfrm>
              <a:off x="20726400" y="9042400"/>
              <a:ext cx="20574000" cy="428625"/>
            </a:xfrm>
            <a:prstGeom prst="rect">
              <a:avLst/>
            </a:prstGeom>
            <a:ln w="12700" cap="flat">
              <a:noFill/>
              <a:miter lim="400000"/>
            </a:ln>
            <a:effectLst/>
          </p:spPr>
        </p:pic>
        <p:pic>
          <p:nvPicPr>
            <p:cNvPr id="128" name="plus-line.png"/>
            <p:cNvPicPr/>
            <p:nvPr/>
          </p:nvPicPr>
          <p:blipFill>
            <a:blip r:embed="rId2">
              <a:alphaModFix amt="70000"/>
              <a:extLst/>
            </a:blip>
            <a:stretch>
              <a:fillRect/>
            </a:stretch>
          </p:blipFill>
          <p:spPr>
            <a:xfrm>
              <a:off x="0" y="9042400"/>
              <a:ext cx="20574000" cy="428625"/>
            </a:xfrm>
            <a:prstGeom prst="rect">
              <a:avLst/>
            </a:prstGeom>
            <a:ln w="12700" cap="flat">
              <a:noFill/>
              <a:miter lim="400000"/>
            </a:ln>
            <a:effectLst/>
          </p:spPr>
        </p:pic>
        <p:pic>
          <p:nvPicPr>
            <p:cNvPr id="129" name="plus-line.png"/>
            <p:cNvPicPr/>
            <p:nvPr/>
          </p:nvPicPr>
          <p:blipFill>
            <a:blip r:embed="rId2">
              <a:alphaModFix amt="70000"/>
              <a:extLst/>
            </a:blip>
            <a:srcRect l="42592" t="14814" b="25925"/>
            <a:stretch>
              <a:fillRect/>
            </a:stretch>
          </p:blipFill>
          <p:spPr>
            <a:xfrm>
              <a:off x="20688300" y="2133600"/>
              <a:ext cx="11811000" cy="254000"/>
            </a:xfrm>
            <a:prstGeom prst="rect">
              <a:avLst/>
            </a:prstGeom>
            <a:ln w="12700" cap="flat">
              <a:noFill/>
              <a:miter lim="400000"/>
            </a:ln>
            <a:effectLst/>
          </p:spPr>
        </p:pic>
        <p:pic>
          <p:nvPicPr>
            <p:cNvPr id="130" name="plus-line.png"/>
            <p:cNvPicPr/>
            <p:nvPr/>
          </p:nvPicPr>
          <p:blipFill>
            <a:blip r:embed="rId2">
              <a:alphaModFix amt="70000"/>
              <a:extLst/>
            </a:blip>
            <a:srcRect l="42592" t="14809" b="25930"/>
            <a:stretch>
              <a:fillRect/>
            </a:stretch>
          </p:blipFill>
          <p:spPr>
            <a:xfrm rot="16200000">
              <a:off x="14707305" y="5879719"/>
              <a:ext cx="11861476" cy="255087"/>
            </a:xfrm>
            <a:prstGeom prst="rect">
              <a:avLst/>
            </a:prstGeom>
            <a:ln w="12700" cap="flat">
              <a:noFill/>
              <a:miter lim="400000"/>
            </a:ln>
            <a:effectLst/>
          </p:spPr>
        </p:pic>
        <p:pic>
          <p:nvPicPr>
            <p:cNvPr id="131" name="plus-line.png"/>
            <p:cNvPicPr/>
            <p:nvPr/>
          </p:nvPicPr>
          <p:blipFill>
            <a:blip r:embed="rId2">
              <a:alphaModFix amt="70000"/>
              <a:extLst/>
            </a:blip>
            <a:srcRect l="66725" t="15454" b="24731"/>
            <a:stretch>
              <a:fillRect/>
            </a:stretch>
          </p:blipFill>
          <p:spPr>
            <a:xfrm rot="16200000">
              <a:off x="29057815" y="5587672"/>
              <a:ext cx="6782455" cy="254001"/>
            </a:xfrm>
            <a:prstGeom prst="rect">
              <a:avLst/>
            </a:prstGeom>
            <a:ln w="12700" cap="flat">
              <a:noFill/>
              <a:miter lim="400000"/>
            </a:ln>
            <a:effectLst/>
          </p:spPr>
        </p:pic>
      </p:grpSp>
      <p:pic>
        <p:nvPicPr>
          <p:cNvPr id="133" name="Scrapbook_title_blue_low.png"/>
          <p:cNvPicPr/>
          <p:nvPr/>
        </p:nvPicPr>
        <p:blipFill>
          <a:blip r:embed="rId3">
            <a:extLst/>
          </a:blip>
          <a:stretch>
            <a:fillRect/>
          </a:stretch>
        </p:blipFill>
        <p:spPr>
          <a:xfrm>
            <a:off x="774700" y="127000"/>
            <a:ext cx="11442700" cy="2616200"/>
          </a:xfrm>
          <a:prstGeom prst="rect">
            <a:avLst/>
          </a:prstGeom>
          <a:ln w="12700">
            <a:miter lim="400000"/>
          </a:ln>
        </p:spPr>
      </p:pic>
      <p:sp>
        <p:nvSpPr>
          <p:cNvPr id="134" name="Shape 134"/>
          <p:cNvSpPr>
            <a:spLocks noGrp="1"/>
          </p:cNvSpPr>
          <p:nvPr>
            <p:ph type="title"/>
          </p:nvPr>
        </p:nvSpPr>
        <p:spPr>
          <a:prstGeom prst="rect">
            <a:avLst/>
          </a:prstGeom>
        </p:spPr>
        <p:txBody>
          <a:bodyPr/>
          <a:lstStyle>
            <a:lvl1pPr>
              <a:defRPr>
                <a:solidFill>
                  <a:srgbClr val="006288"/>
                </a:solidFill>
              </a:defRPr>
            </a:lvl1pPr>
          </a:lstStyle>
          <a:p>
            <a:pPr lvl="0">
              <a:defRPr sz="1800">
                <a:solidFill>
                  <a:srgbClr val="000000"/>
                </a:solidFill>
              </a:defRPr>
            </a:pPr>
            <a:r>
              <a:rPr sz="7200">
                <a:solidFill>
                  <a:srgbClr val="006288"/>
                </a:solidFill>
              </a:rPr>
              <a:t>Title Text</a:t>
            </a:r>
          </a:p>
        </p:txBody>
      </p:sp>
      <p:sp>
        <p:nvSpPr>
          <p:cNvPr id="135" name="Shape 135"/>
          <p:cNvSpPr>
            <a:spLocks noGrp="1"/>
          </p:cNvSpPr>
          <p:nvPr>
            <p:ph type="body" idx="1"/>
          </p:nvPr>
        </p:nvSpPr>
        <p:spPr>
          <a:xfrm>
            <a:off x="1270000" y="2971800"/>
            <a:ext cx="4953000" cy="5715000"/>
          </a:xfrm>
          <a:prstGeom prst="rect">
            <a:avLst/>
          </a:prstGeom>
        </p:spPr>
        <p:txBody>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grpSp>
        <p:nvGrpSpPr>
          <p:cNvPr id="142" name="Group 142"/>
          <p:cNvGrpSpPr/>
          <p:nvPr/>
        </p:nvGrpSpPr>
        <p:grpSpPr>
          <a:xfrm>
            <a:off x="-20015200" y="25725"/>
            <a:ext cx="41300400" cy="11861475"/>
            <a:chOff x="0" y="76525"/>
            <a:chExt cx="41300400" cy="11861474"/>
          </a:xfrm>
        </p:grpSpPr>
        <p:pic>
          <p:nvPicPr>
            <p:cNvPr id="137" name="plus-line.png"/>
            <p:cNvPicPr/>
            <p:nvPr/>
          </p:nvPicPr>
          <p:blipFill>
            <a:blip r:embed="rId2">
              <a:alphaModFix amt="70000"/>
              <a:extLst/>
            </a:blip>
            <a:stretch>
              <a:fillRect/>
            </a:stretch>
          </p:blipFill>
          <p:spPr>
            <a:xfrm>
              <a:off x="20726400" y="9042400"/>
              <a:ext cx="20574000" cy="428625"/>
            </a:xfrm>
            <a:prstGeom prst="rect">
              <a:avLst/>
            </a:prstGeom>
            <a:ln w="12700" cap="flat">
              <a:noFill/>
              <a:miter lim="400000"/>
            </a:ln>
            <a:effectLst/>
          </p:spPr>
        </p:pic>
        <p:pic>
          <p:nvPicPr>
            <p:cNvPr id="138" name="plus-line.png"/>
            <p:cNvPicPr/>
            <p:nvPr/>
          </p:nvPicPr>
          <p:blipFill>
            <a:blip r:embed="rId2">
              <a:alphaModFix amt="70000"/>
              <a:extLst/>
            </a:blip>
            <a:stretch>
              <a:fillRect/>
            </a:stretch>
          </p:blipFill>
          <p:spPr>
            <a:xfrm>
              <a:off x="0" y="9042400"/>
              <a:ext cx="20574000" cy="428625"/>
            </a:xfrm>
            <a:prstGeom prst="rect">
              <a:avLst/>
            </a:prstGeom>
            <a:ln w="12700" cap="flat">
              <a:noFill/>
              <a:miter lim="400000"/>
            </a:ln>
            <a:effectLst/>
          </p:spPr>
        </p:pic>
        <p:pic>
          <p:nvPicPr>
            <p:cNvPr id="139" name="plus-line.png"/>
            <p:cNvPicPr/>
            <p:nvPr/>
          </p:nvPicPr>
          <p:blipFill>
            <a:blip r:embed="rId2">
              <a:alphaModFix amt="70000"/>
              <a:extLst/>
            </a:blip>
            <a:srcRect l="42592" t="14814" b="25925"/>
            <a:stretch>
              <a:fillRect/>
            </a:stretch>
          </p:blipFill>
          <p:spPr>
            <a:xfrm>
              <a:off x="20688300" y="2133600"/>
              <a:ext cx="11811000" cy="254000"/>
            </a:xfrm>
            <a:prstGeom prst="rect">
              <a:avLst/>
            </a:prstGeom>
            <a:ln w="12700" cap="flat">
              <a:noFill/>
              <a:miter lim="400000"/>
            </a:ln>
            <a:effectLst/>
          </p:spPr>
        </p:pic>
        <p:pic>
          <p:nvPicPr>
            <p:cNvPr id="140" name="plus-line.png"/>
            <p:cNvPicPr/>
            <p:nvPr/>
          </p:nvPicPr>
          <p:blipFill>
            <a:blip r:embed="rId2">
              <a:alphaModFix amt="70000"/>
              <a:extLst/>
            </a:blip>
            <a:srcRect l="42592" t="14809" b="25930"/>
            <a:stretch>
              <a:fillRect/>
            </a:stretch>
          </p:blipFill>
          <p:spPr>
            <a:xfrm rot="16200000">
              <a:off x="14707305" y="5879719"/>
              <a:ext cx="11861476" cy="255087"/>
            </a:xfrm>
            <a:prstGeom prst="rect">
              <a:avLst/>
            </a:prstGeom>
            <a:ln w="12700" cap="flat">
              <a:noFill/>
              <a:miter lim="400000"/>
            </a:ln>
            <a:effectLst/>
          </p:spPr>
        </p:pic>
        <p:pic>
          <p:nvPicPr>
            <p:cNvPr id="141" name="plus-line.png"/>
            <p:cNvPicPr/>
            <p:nvPr/>
          </p:nvPicPr>
          <p:blipFill>
            <a:blip r:embed="rId2">
              <a:alphaModFix amt="70000"/>
              <a:extLst/>
            </a:blip>
            <a:srcRect l="66725" t="15454" b="24731"/>
            <a:stretch>
              <a:fillRect/>
            </a:stretch>
          </p:blipFill>
          <p:spPr>
            <a:xfrm rot="16200000">
              <a:off x="29057815" y="5587672"/>
              <a:ext cx="6782455" cy="254001"/>
            </a:xfrm>
            <a:prstGeom prst="rect">
              <a:avLst/>
            </a:prstGeom>
            <a:ln w="12700" cap="flat">
              <a:noFill/>
              <a:miter lim="400000"/>
            </a:ln>
            <a:effectLst/>
          </p:spPr>
        </p:pic>
      </p:grpSp>
      <p:pic>
        <p:nvPicPr>
          <p:cNvPr id="143" name="Scrapbook_title_low.png"/>
          <p:cNvPicPr/>
          <p:nvPr/>
        </p:nvPicPr>
        <p:blipFill>
          <a:blip r:embed="rId3">
            <a:extLst/>
          </a:blip>
          <a:stretch>
            <a:fillRect/>
          </a:stretch>
        </p:blipFill>
        <p:spPr>
          <a:xfrm>
            <a:off x="990600" y="254000"/>
            <a:ext cx="11010900" cy="2349500"/>
          </a:xfrm>
          <a:prstGeom prst="rect">
            <a:avLst/>
          </a:prstGeom>
          <a:ln w="12700">
            <a:miter lim="400000"/>
          </a:ln>
        </p:spPr>
      </p:pic>
      <p:sp>
        <p:nvSpPr>
          <p:cNvPr id="144" name="Shape 144"/>
          <p:cNvSpPr>
            <a:spLocks noGrp="1"/>
          </p:cNvSpPr>
          <p:nvPr>
            <p:ph type="title"/>
          </p:nvPr>
        </p:nvSpPr>
        <p:spPr>
          <a:prstGeom prst="rect">
            <a:avLst/>
          </a:prstGeom>
        </p:spPr>
        <p:txBody>
          <a:bodyPr/>
          <a:lstStyle/>
          <a:p>
            <a:pPr lvl="0">
              <a:defRPr sz="1800">
                <a:solidFill>
                  <a:srgbClr val="000000"/>
                </a:solidFill>
              </a:defRPr>
            </a:pPr>
            <a:r>
              <a:rPr sz="7200">
                <a:solidFill>
                  <a:srgbClr val="528D4D"/>
                </a:solidFill>
              </a:rPr>
              <a:t>Title Text</a:t>
            </a:r>
          </a:p>
        </p:txBody>
      </p:sp>
      <p:sp>
        <p:nvSpPr>
          <p:cNvPr id="145" name="Shape 145"/>
          <p:cNvSpPr>
            <a:spLocks noGrp="1"/>
          </p:cNvSpPr>
          <p:nvPr>
            <p:ph type="body" idx="1"/>
          </p:nvPr>
        </p:nvSpPr>
        <p:spPr>
          <a:xfrm>
            <a:off x="6781800" y="2971800"/>
            <a:ext cx="4953000" cy="5715000"/>
          </a:xfrm>
          <a:prstGeom prst="rect">
            <a:avLst/>
          </a:prstGeom>
        </p:spPr>
        <p:txBody>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a:solidFill>
                  <a:srgbClr val="000000"/>
                </a:solidFill>
              </a:defRPr>
            </a:pPr>
            <a:r>
              <a:rPr sz="7200">
                <a:solidFill>
                  <a:srgbClr val="528D4D"/>
                </a:solidFill>
              </a:rPr>
              <a:t>Title Text</a:t>
            </a:r>
          </a:p>
        </p:txBody>
      </p:sp>
      <p:sp>
        <p:nvSpPr>
          <p:cNvPr id="26" name="Shape 26"/>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 Photo">
    <p:spTree>
      <p:nvGrpSpPr>
        <p:cNvPr id="1" name=""/>
        <p:cNvGrpSpPr/>
        <p:nvPr/>
      </p:nvGrpSpPr>
      <p:grpSpPr>
        <a:xfrm>
          <a:off x="0" y="0"/>
          <a:ext cx="0" cy="0"/>
          <a:chOff x="0" y="0"/>
          <a:chExt cx="0" cy="0"/>
        </a:xfrm>
      </p:grpSpPr>
      <p:grpSp>
        <p:nvGrpSpPr>
          <p:cNvPr id="32" name="Group 32"/>
          <p:cNvGrpSpPr/>
          <p:nvPr/>
        </p:nvGrpSpPr>
        <p:grpSpPr>
          <a:xfrm>
            <a:off x="185402" y="-685801"/>
            <a:ext cx="13759199" cy="10703354"/>
            <a:chOff x="0" y="0"/>
            <a:chExt cx="13759198" cy="10703352"/>
          </a:xfrm>
        </p:grpSpPr>
        <p:pic>
          <p:nvPicPr>
            <p:cNvPr id="28" name="dots_curvy_2-line.png"/>
            <p:cNvPicPr/>
            <p:nvPr/>
          </p:nvPicPr>
          <p:blipFill>
            <a:blip r:embed="rId2">
              <a:alphaModFix amt="75000"/>
              <a:extLst/>
            </a:blip>
            <a:stretch>
              <a:fillRect/>
            </a:stretch>
          </p:blipFill>
          <p:spPr>
            <a:xfrm>
              <a:off x="4932697" y="2011905"/>
              <a:ext cx="5963226" cy="3656506"/>
            </a:xfrm>
            <a:prstGeom prst="rect">
              <a:avLst/>
            </a:prstGeom>
            <a:ln w="12700" cap="flat">
              <a:noFill/>
              <a:miter lim="400000"/>
            </a:ln>
            <a:effectLst/>
          </p:spPr>
        </p:pic>
        <p:pic>
          <p:nvPicPr>
            <p:cNvPr id="29" name="dots_curvy_3-line.png"/>
            <p:cNvPicPr/>
            <p:nvPr/>
          </p:nvPicPr>
          <p:blipFill>
            <a:blip r:embed="rId3">
              <a:alphaModFix amt="75000"/>
              <a:extLst/>
            </a:blip>
            <a:stretch>
              <a:fillRect/>
            </a:stretch>
          </p:blipFill>
          <p:spPr>
            <a:xfrm>
              <a:off x="0" y="7228161"/>
              <a:ext cx="3072270" cy="3475192"/>
            </a:xfrm>
            <a:prstGeom prst="rect">
              <a:avLst/>
            </a:prstGeom>
            <a:ln w="12700" cap="flat">
              <a:noFill/>
              <a:miter lim="400000"/>
            </a:ln>
            <a:effectLst/>
          </p:spPr>
        </p:pic>
        <p:pic>
          <p:nvPicPr>
            <p:cNvPr id="30" name="dots_curvy_1-line.png"/>
            <p:cNvPicPr/>
            <p:nvPr/>
          </p:nvPicPr>
          <p:blipFill>
            <a:blip r:embed="rId4">
              <a:alphaModFix amt="75000"/>
              <a:extLst/>
            </a:blip>
            <a:stretch>
              <a:fillRect/>
            </a:stretch>
          </p:blipFill>
          <p:spPr>
            <a:xfrm>
              <a:off x="361184" y="0"/>
              <a:ext cx="1913874" cy="3565847"/>
            </a:xfrm>
            <a:prstGeom prst="rect">
              <a:avLst/>
            </a:prstGeom>
            <a:ln w="12700" cap="flat">
              <a:noFill/>
              <a:miter lim="400000"/>
            </a:ln>
            <a:effectLst/>
          </p:spPr>
        </p:pic>
        <p:pic>
          <p:nvPicPr>
            <p:cNvPr id="31" name="dots_curvy_4-line.png"/>
            <p:cNvPicPr/>
            <p:nvPr/>
          </p:nvPicPr>
          <p:blipFill>
            <a:blip r:embed="rId5">
              <a:alphaModFix amt="75000"/>
              <a:extLst/>
            </a:blip>
            <a:stretch>
              <a:fillRect/>
            </a:stretch>
          </p:blipFill>
          <p:spPr>
            <a:xfrm>
              <a:off x="9830722" y="7220349"/>
              <a:ext cx="3928477" cy="2880884"/>
            </a:xfrm>
            <a:prstGeom prst="rect">
              <a:avLst/>
            </a:prstGeom>
            <a:ln w="12700" cap="flat">
              <a:noFill/>
              <a:miter lim="400000"/>
            </a:ln>
            <a:effectLst/>
          </p:spPr>
        </p:pic>
      </p:grpSp>
      <p:pic>
        <p:nvPicPr>
          <p:cNvPr id="33" name="Scrapbook_subtitle_low-1.png"/>
          <p:cNvPicPr/>
          <p:nvPr/>
        </p:nvPicPr>
        <p:blipFill>
          <a:blip r:embed="rId6">
            <a:extLst/>
          </a:blip>
          <a:stretch>
            <a:fillRect/>
          </a:stretch>
        </p:blipFill>
        <p:spPr>
          <a:xfrm rot="21492001">
            <a:off x="469900" y="5689600"/>
            <a:ext cx="10160001" cy="2540001"/>
          </a:xfrm>
          <a:prstGeom prst="rect">
            <a:avLst/>
          </a:prstGeom>
          <a:ln w="12700">
            <a:miter lim="400000"/>
          </a:ln>
        </p:spPr>
      </p:pic>
      <p:pic>
        <p:nvPicPr>
          <p:cNvPr id="34" name="Scrapbook_cover_title_low.png"/>
          <p:cNvPicPr/>
          <p:nvPr/>
        </p:nvPicPr>
        <p:blipFill>
          <a:blip r:embed="rId7">
            <a:extLst/>
          </a:blip>
          <a:stretch>
            <a:fillRect/>
          </a:stretch>
        </p:blipFill>
        <p:spPr>
          <a:xfrm>
            <a:off x="622300" y="2349500"/>
            <a:ext cx="11760200" cy="4191000"/>
          </a:xfrm>
          <a:prstGeom prst="rect">
            <a:avLst/>
          </a:prstGeom>
          <a:ln w="12700">
            <a:miter lim="400000"/>
          </a:ln>
        </p:spPr>
      </p:pic>
      <p:pic>
        <p:nvPicPr>
          <p:cNvPr id="35" name="Scrapbook_photo_low-1.png"/>
          <p:cNvPicPr/>
          <p:nvPr/>
        </p:nvPicPr>
        <p:blipFill>
          <a:blip r:embed="rId8">
            <a:extLst/>
          </a:blip>
          <a:stretch>
            <a:fillRect/>
          </a:stretch>
        </p:blipFill>
        <p:spPr>
          <a:xfrm>
            <a:off x="1384300" y="927100"/>
            <a:ext cx="6451600" cy="1993900"/>
          </a:xfrm>
          <a:prstGeom prst="rect">
            <a:avLst/>
          </a:prstGeom>
          <a:ln w="12700">
            <a:miter lim="400000"/>
          </a:ln>
        </p:spPr>
      </p:pic>
      <p:sp>
        <p:nvSpPr>
          <p:cNvPr id="36" name="Shape 36"/>
          <p:cNvSpPr>
            <a:spLocks noGrp="1"/>
          </p:cNvSpPr>
          <p:nvPr>
            <p:ph type="title"/>
          </p:nvPr>
        </p:nvSpPr>
        <p:spPr>
          <a:xfrm>
            <a:off x="1270000" y="2590800"/>
            <a:ext cx="10464800" cy="2349500"/>
          </a:xfrm>
          <a:prstGeom prst="rect">
            <a:avLst/>
          </a:prstGeom>
        </p:spPr>
        <p:txBody>
          <a:bodyPr lIns="0" tIns="0" rIns="0" bIns="0" anchor="b"/>
          <a:lstStyle>
            <a:lvl1pPr>
              <a:defRPr i="1">
                <a:solidFill>
                  <a:srgbClr val="292929">
                    <a:alpha val="93000"/>
                  </a:srgbClr>
                </a:solidFill>
                <a:latin typeface="+mn-lt"/>
                <a:ea typeface="+mn-ea"/>
                <a:cs typeface="+mn-cs"/>
                <a:sym typeface="Georgia"/>
              </a:defRPr>
            </a:lvl1pPr>
          </a:lstStyle>
          <a:p>
            <a:pPr lvl="0">
              <a:defRPr sz="1800" i="0">
                <a:solidFill>
                  <a:srgbClr val="000000"/>
                </a:solidFill>
              </a:defRPr>
            </a:pPr>
            <a:r>
              <a:rPr sz="7200" i="1">
                <a:solidFill>
                  <a:srgbClr val="292929">
                    <a:alpha val="93000"/>
                  </a:srgbClr>
                </a:solidFill>
              </a:rPr>
              <a:t>Title Text</a:t>
            </a:r>
          </a:p>
        </p:txBody>
      </p:sp>
      <p:sp>
        <p:nvSpPr>
          <p:cNvPr id="37" name="Shape 37"/>
          <p:cNvSpPr>
            <a:spLocks noGrp="1"/>
          </p:cNvSpPr>
          <p:nvPr>
            <p:ph type="body" idx="1"/>
          </p:nvPr>
        </p:nvSpPr>
        <p:spPr>
          <a:xfrm>
            <a:off x="1270000" y="4978400"/>
            <a:ext cx="10464800" cy="1333500"/>
          </a:xfrm>
          <a:prstGeom prst="rect">
            <a:avLst/>
          </a:prstGeom>
        </p:spPr>
        <p:txBody>
          <a:bodyPr lIns="0" tIns="0" rIns="0" bIns="0" anchor="t"/>
          <a:lstStyle>
            <a:lvl1pPr marL="0" indent="0" algn="ctr">
              <a:spcBef>
                <a:spcPts val="0"/>
              </a:spcBef>
              <a:buSzTx/>
              <a:buNone/>
              <a:defRPr sz="3800" i="1">
                <a:solidFill>
                  <a:srgbClr val="C2463A"/>
                </a:solidFill>
              </a:defRPr>
            </a:lvl1pPr>
            <a:lvl2pPr marL="0" indent="0" algn="ctr">
              <a:spcBef>
                <a:spcPts val="0"/>
              </a:spcBef>
              <a:buSzTx/>
              <a:buNone/>
              <a:defRPr sz="3800" i="1">
                <a:solidFill>
                  <a:srgbClr val="C2463A"/>
                </a:solidFill>
              </a:defRPr>
            </a:lvl2pPr>
            <a:lvl3pPr marL="0" indent="0" algn="ctr">
              <a:spcBef>
                <a:spcPts val="0"/>
              </a:spcBef>
              <a:buSzTx/>
              <a:buNone/>
              <a:defRPr sz="3800" i="1">
                <a:solidFill>
                  <a:srgbClr val="C2463A"/>
                </a:solidFill>
              </a:defRPr>
            </a:lvl3pPr>
            <a:lvl4pPr marL="0" indent="0" algn="ctr">
              <a:spcBef>
                <a:spcPts val="0"/>
              </a:spcBef>
              <a:buSzTx/>
              <a:buNone/>
              <a:defRPr sz="3800" i="1">
                <a:solidFill>
                  <a:srgbClr val="C2463A"/>
                </a:solidFill>
              </a:defRPr>
            </a:lvl4pPr>
            <a:lvl5pPr marL="0" indent="0" algn="ctr">
              <a:spcBef>
                <a:spcPts val="0"/>
              </a:spcBef>
              <a:buSzTx/>
              <a:buNone/>
              <a:defRPr sz="3800" i="1">
                <a:solidFill>
                  <a:srgbClr val="C2463A"/>
                </a:solidFill>
              </a:defRPr>
            </a:lvl5pPr>
          </a:lstStyle>
          <a:p>
            <a:pPr lvl="0">
              <a:defRPr sz="1800" i="0">
                <a:solidFill>
                  <a:srgbClr val="000000"/>
                </a:solidFill>
              </a:defRPr>
            </a:pPr>
            <a:r>
              <a:rPr sz="3800" i="1">
                <a:solidFill>
                  <a:srgbClr val="C2463A"/>
                </a:solidFill>
              </a:rPr>
              <a:t>Body Level One</a:t>
            </a:r>
          </a:p>
          <a:p>
            <a:pPr lvl="1">
              <a:defRPr sz="1800" i="0">
                <a:solidFill>
                  <a:srgbClr val="000000"/>
                </a:solidFill>
              </a:defRPr>
            </a:pPr>
            <a:r>
              <a:rPr sz="3800" i="1">
                <a:solidFill>
                  <a:srgbClr val="C2463A"/>
                </a:solidFill>
              </a:rPr>
              <a:t>Body Level Two</a:t>
            </a:r>
          </a:p>
          <a:p>
            <a:pPr lvl="2">
              <a:defRPr sz="1800" i="0">
                <a:solidFill>
                  <a:srgbClr val="000000"/>
                </a:solidFill>
              </a:defRPr>
            </a:pPr>
            <a:r>
              <a:rPr sz="3800" i="1">
                <a:solidFill>
                  <a:srgbClr val="C2463A"/>
                </a:solidFill>
              </a:rPr>
              <a:t>Body Level Three</a:t>
            </a:r>
          </a:p>
          <a:p>
            <a:pPr lvl="3">
              <a:defRPr sz="1800" i="0">
                <a:solidFill>
                  <a:srgbClr val="000000"/>
                </a:solidFill>
              </a:defRPr>
            </a:pPr>
            <a:r>
              <a:rPr sz="3800" i="1">
                <a:solidFill>
                  <a:srgbClr val="C2463A"/>
                </a:solidFill>
              </a:rPr>
              <a:t>Body Level Four</a:t>
            </a:r>
          </a:p>
          <a:p>
            <a:pPr lvl="4">
              <a:defRPr sz="1800" i="0">
                <a:solidFill>
                  <a:srgbClr val="000000"/>
                </a:solidFill>
              </a:defRPr>
            </a:pPr>
            <a:r>
              <a:rPr sz="3800" i="1">
                <a:solidFill>
                  <a:srgbClr val="C2463A"/>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solidFill>
                  <a:srgbClr val="000000"/>
                </a:solidFill>
              </a:defRPr>
            </a:pPr>
            <a:r>
              <a:rPr sz="7200">
                <a:solidFill>
                  <a:srgbClr val="528D4D"/>
                </a:solidFill>
              </a:rPr>
              <a:t>Title Text</a:t>
            </a:r>
          </a:p>
        </p:txBody>
      </p:sp>
      <p:sp>
        <p:nvSpPr>
          <p:cNvPr id="40" name="Shape 40"/>
          <p:cNvSpPr>
            <a:spLocks noGrp="1"/>
          </p:cNvSpPr>
          <p:nvPr>
            <p:ph type="body" idx="1"/>
          </p:nvPr>
        </p:nvSpPr>
        <p:spPr>
          <a:prstGeom prst="rect">
            <a:avLst/>
          </a:prstGeom>
        </p:spPr>
        <p:txBody>
          <a:bodyPr lIns="0" tIns="0" rIns="0" bIns="0" numCol="2" spcCol="523240"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grpSp>
        <p:nvGrpSpPr>
          <p:cNvPr id="50" name="Group 50"/>
          <p:cNvGrpSpPr/>
          <p:nvPr/>
        </p:nvGrpSpPr>
        <p:grpSpPr>
          <a:xfrm>
            <a:off x="-10909300" y="-1714502"/>
            <a:ext cx="34823400" cy="11468101"/>
            <a:chOff x="0" y="0"/>
            <a:chExt cx="34823400" cy="11468100"/>
          </a:xfrm>
        </p:grpSpPr>
        <p:pic>
          <p:nvPicPr>
            <p:cNvPr id="42" name="dots-line-cropped.png"/>
            <p:cNvPicPr/>
            <p:nvPr/>
          </p:nvPicPr>
          <p:blipFill>
            <a:blip r:embed="rId2">
              <a:extLst/>
            </a:blip>
            <a:srcRect/>
            <a:stretch>
              <a:fillRect/>
            </a:stretch>
          </p:blipFill>
          <p:spPr>
            <a:xfrm>
              <a:off x="11557000" y="2184401"/>
              <a:ext cx="11468100" cy="215901"/>
            </a:xfrm>
            <a:prstGeom prst="rect">
              <a:avLst/>
            </a:prstGeom>
            <a:ln w="12700" cap="flat">
              <a:noFill/>
              <a:miter lim="400000"/>
            </a:ln>
            <a:effectLst/>
          </p:spPr>
        </p:pic>
        <p:pic>
          <p:nvPicPr>
            <p:cNvPr id="43" name="wave-line.png"/>
            <p:cNvPicPr/>
            <p:nvPr/>
          </p:nvPicPr>
          <p:blipFill>
            <a:blip r:embed="rId3">
              <a:extLst/>
            </a:blip>
            <a:srcRect r="41107"/>
            <a:stretch>
              <a:fillRect/>
            </a:stretch>
          </p:blipFill>
          <p:spPr>
            <a:xfrm>
              <a:off x="11557000" y="2273301"/>
              <a:ext cx="11480800" cy="222795"/>
            </a:xfrm>
            <a:prstGeom prst="rect">
              <a:avLst/>
            </a:prstGeom>
            <a:ln w="12700" cap="flat">
              <a:noFill/>
              <a:miter lim="400000"/>
            </a:ln>
            <a:effectLst/>
          </p:spPr>
        </p:pic>
        <p:pic>
          <p:nvPicPr>
            <p:cNvPr id="44" name="dots-line-cropped.png"/>
            <p:cNvPicPr/>
            <p:nvPr/>
          </p:nvPicPr>
          <p:blipFill>
            <a:blip r:embed="rId2">
              <a:extLst/>
            </a:blip>
            <a:stretch>
              <a:fillRect/>
            </a:stretch>
          </p:blipFill>
          <p:spPr>
            <a:xfrm>
              <a:off x="0" y="10769601"/>
              <a:ext cx="11468100" cy="215901"/>
            </a:xfrm>
            <a:prstGeom prst="rect">
              <a:avLst/>
            </a:prstGeom>
            <a:ln w="12700" cap="flat">
              <a:noFill/>
              <a:miter lim="400000"/>
            </a:ln>
            <a:effectLst/>
          </p:spPr>
        </p:pic>
        <p:pic>
          <p:nvPicPr>
            <p:cNvPr id="45" name="dots-line-cropped.png"/>
            <p:cNvPicPr/>
            <p:nvPr/>
          </p:nvPicPr>
          <p:blipFill>
            <a:blip r:embed="rId2">
              <a:extLst/>
            </a:blip>
            <a:stretch>
              <a:fillRect/>
            </a:stretch>
          </p:blipFill>
          <p:spPr>
            <a:xfrm>
              <a:off x="23355300" y="10756901"/>
              <a:ext cx="11468100" cy="215901"/>
            </a:xfrm>
            <a:prstGeom prst="rect">
              <a:avLst/>
            </a:prstGeom>
            <a:ln w="12700" cap="flat">
              <a:noFill/>
              <a:miter lim="400000"/>
            </a:ln>
            <a:effectLst/>
          </p:spPr>
        </p:pic>
        <p:pic>
          <p:nvPicPr>
            <p:cNvPr id="46" name="dots-line-cropped.png"/>
            <p:cNvPicPr/>
            <p:nvPr/>
          </p:nvPicPr>
          <p:blipFill>
            <a:blip r:embed="rId2">
              <a:extLst/>
            </a:blip>
            <a:stretch>
              <a:fillRect/>
            </a:stretch>
          </p:blipFill>
          <p:spPr>
            <a:xfrm rot="16200000">
              <a:off x="5791202" y="5626100"/>
              <a:ext cx="11468101" cy="215900"/>
            </a:xfrm>
            <a:prstGeom prst="rect">
              <a:avLst/>
            </a:prstGeom>
            <a:ln w="12700" cap="flat">
              <a:noFill/>
              <a:miter lim="400000"/>
            </a:ln>
            <a:effectLst/>
          </p:spPr>
        </p:pic>
        <p:pic>
          <p:nvPicPr>
            <p:cNvPr id="47" name="wave-line.png"/>
            <p:cNvPicPr/>
            <p:nvPr/>
          </p:nvPicPr>
          <p:blipFill>
            <a:blip r:embed="rId3">
              <a:extLst/>
            </a:blip>
            <a:srcRect r="57269"/>
            <a:stretch>
              <a:fillRect/>
            </a:stretch>
          </p:blipFill>
          <p:spPr>
            <a:xfrm rot="5400000">
              <a:off x="7504341" y="6433367"/>
              <a:ext cx="8248651" cy="220619"/>
            </a:xfrm>
            <a:prstGeom prst="rect">
              <a:avLst/>
            </a:prstGeom>
            <a:ln w="12700" cap="flat">
              <a:noFill/>
              <a:miter lim="400000"/>
            </a:ln>
            <a:effectLst/>
          </p:spPr>
        </p:pic>
        <p:pic>
          <p:nvPicPr>
            <p:cNvPr id="48" name="lines-hrz-line.png"/>
            <p:cNvPicPr/>
            <p:nvPr/>
          </p:nvPicPr>
          <p:blipFill>
            <a:blip r:embed="rId4">
              <a:extLst/>
            </a:blip>
            <a:srcRect l="44580"/>
            <a:stretch>
              <a:fillRect/>
            </a:stretch>
          </p:blipFill>
          <p:spPr>
            <a:xfrm>
              <a:off x="11582400" y="10622336"/>
              <a:ext cx="11761902" cy="286966"/>
            </a:xfrm>
            <a:prstGeom prst="rect">
              <a:avLst/>
            </a:prstGeom>
            <a:ln w="12700" cap="flat">
              <a:noFill/>
              <a:miter lim="400000"/>
            </a:ln>
            <a:effectLst/>
          </p:spPr>
        </p:pic>
        <p:pic>
          <p:nvPicPr>
            <p:cNvPr id="49" name="lines-vert-line.png"/>
            <p:cNvPicPr/>
            <p:nvPr/>
          </p:nvPicPr>
          <p:blipFill>
            <a:blip r:embed="rId5">
              <a:extLst/>
            </a:blip>
            <a:stretch>
              <a:fillRect/>
            </a:stretch>
          </p:blipFill>
          <p:spPr>
            <a:xfrm>
              <a:off x="23033434" y="2230835"/>
              <a:ext cx="298848" cy="8594726"/>
            </a:xfrm>
            <a:prstGeom prst="rect">
              <a:avLst/>
            </a:prstGeom>
            <a:ln w="12700" cap="flat">
              <a:noFill/>
              <a:miter lim="400000"/>
            </a:ln>
            <a:effectLst/>
          </p:spPr>
        </p:pic>
      </p:grpSp>
      <p:sp>
        <p:nvSpPr>
          <p:cNvPr id="51" name="Shape 51"/>
          <p:cNvSpPr>
            <a:spLocks noGrp="1"/>
          </p:cNvSpPr>
          <p:nvPr>
            <p:ph type="body" idx="1"/>
          </p:nvPr>
        </p:nvSpPr>
        <p:spPr>
          <a:xfrm>
            <a:off x="1270000" y="1511300"/>
            <a:ext cx="10464800" cy="6731000"/>
          </a:xfrm>
          <a:prstGeom prst="rect">
            <a:avLst/>
          </a:prstGeom>
        </p:spPr>
        <p:txBody>
          <a:bodyPr/>
          <a:lstStyle>
            <a:lvl1pPr>
              <a:spcBef>
                <a:spcPts val="4800"/>
              </a:spcBef>
              <a:buBlip>
                <a:blip r:embed="rId6"/>
              </a:buBlip>
            </a:lvl1pPr>
            <a:lvl2pPr>
              <a:spcBef>
                <a:spcPts val="4800"/>
              </a:spcBef>
              <a:buBlip>
                <a:blip r:embed="rId6"/>
              </a:buBlip>
            </a:lvl2pPr>
            <a:lvl3pPr>
              <a:spcBef>
                <a:spcPts val="4800"/>
              </a:spcBef>
              <a:buBlip>
                <a:blip r:embed="rId6"/>
              </a:buBlip>
            </a:lvl3pPr>
            <a:lvl4pPr>
              <a:spcBef>
                <a:spcPts val="4800"/>
              </a:spcBef>
              <a:buBlip>
                <a:blip r:embed="rId6"/>
              </a:buBlip>
            </a:lvl4pPr>
            <a:lvl5pPr>
              <a:spcBef>
                <a:spcPts val="4800"/>
              </a:spcBef>
              <a:buBlip>
                <a:blip r:embed="rId6"/>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61" name="Group 61"/>
          <p:cNvGrpSpPr/>
          <p:nvPr/>
        </p:nvGrpSpPr>
        <p:grpSpPr>
          <a:xfrm>
            <a:off x="-10909300" y="-1714502"/>
            <a:ext cx="34823400" cy="11468101"/>
            <a:chOff x="0" y="0"/>
            <a:chExt cx="34823400" cy="11468100"/>
          </a:xfrm>
        </p:grpSpPr>
        <p:pic>
          <p:nvPicPr>
            <p:cNvPr id="53" name="dots-line-cropped.png"/>
            <p:cNvPicPr/>
            <p:nvPr/>
          </p:nvPicPr>
          <p:blipFill>
            <a:blip r:embed="rId2">
              <a:extLst/>
            </a:blip>
            <a:srcRect/>
            <a:stretch>
              <a:fillRect/>
            </a:stretch>
          </p:blipFill>
          <p:spPr>
            <a:xfrm>
              <a:off x="11557000" y="2184401"/>
              <a:ext cx="11468100" cy="215901"/>
            </a:xfrm>
            <a:prstGeom prst="rect">
              <a:avLst/>
            </a:prstGeom>
            <a:ln w="12700" cap="flat">
              <a:noFill/>
              <a:miter lim="400000"/>
            </a:ln>
            <a:effectLst/>
          </p:spPr>
        </p:pic>
        <p:pic>
          <p:nvPicPr>
            <p:cNvPr id="54" name="wave-line.png"/>
            <p:cNvPicPr/>
            <p:nvPr/>
          </p:nvPicPr>
          <p:blipFill>
            <a:blip r:embed="rId3">
              <a:extLst/>
            </a:blip>
            <a:srcRect r="41107"/>
            <a:stretch>
              <a:fillRect/>
            </a:stretch>
          </p:blipFill>
          <p:spPr>
            <a:xfrm>
              <a:off x="11557000" y="2273301"/>
              <a:ext cx="11480800" cy="222795"/>
            </a:xfrm>
            <a:prstGeom prst="rect">
              <a:avLst/>
            </a:prstGeom>
            <a:ln w="12700" cap="flat">
              <a:noFill/>
              <a:miter lim="400000"/>
            </a:ln>
            <a:effectLst/>
          </p:spPr>
        </p:pic>
        <p:pic>
          <p:nvPicPr>
            <p:cNvPr id="55" name="dots-line-cropped.png"/>
            <p:cNvPicPr/>
            <p:nvPr/>
          </p:nvPicPr>
          <p:blipFill>
            <a:blip r:embed="rId2">
              <a:extLst/>
            </a:blip>
            <a:stretch>
              <a:fillRect/>
            </a:stretch>
          </p:blipFill>
          <p:spPr>
            <a:xfrm>
              <a:off x="0" y="10769601"/>
              <a:ext cx="11468100" cy="215901"/>
            </a:xfrm>
            <a:prstGeom prst="rect">
              <a:avLst/>
            </a:prstGeom>
            <a:ln w="12700" cap="flat">
              <a:noFill/>
              <a:miter lim="400000"/>
            </a:ln>
            <a:effectLst/>
          </p:spPr>
        </p:pic>
        <p:pic>
          <p:nvPicPr>
            <p:cNvPr id="56" name="dots-line-cropped.png"/>
            <p:cNvPicPr/>
            <p:nvPr/>
          </p:nvPicPr>
          <p:blipFill>
            <a:blip r:embed="rId2">
              <a:extLst/>
            </a:blip>
            <a:stretch>
              <a:fillRect/>
            </a:stretch>
          </p:blipFill>
          <p:spPr>
            <a:xfrm>
              <a:off x="23355300" y="10756901"/>
              <a:ext cx="11468100" cy="215901"/>
            </a:xfrm>
            <a:prstGeom prst="rect">
              <a:avLst/>
            </a:prstGeom>
            <a:ln w="12700" cap="flat">
              <a:noFill/>
              <a:miter lim="400000"/>
            </a:ln>
            <a:effectLst/>
          </p:spPr>
        </p:pic>
        <p:pic>
          <p:nvPicPr>
            <p:cNvPr id="57" name="dots-line-cropped.png"/>
            <p:cNvPicPr/>
            <p:nvPr/>
          </p:nvPicPr>
          <p:blipFill>
            <a:blip r:embed="rId2">
              <a:extLst/>
            </a:blip>
            <a:stretch>
              <a:fillRect/>
            </a:stretch>
          </p:blipFill>
          <p:spPr>
            <a:xfrm rot="16200000">
              <a:off x="5791202" y="5626100"/>
              <a:ext cx="11468101" cy="215900"/>
            </a:xfrm>
            <a:prstGeom prst="rect">
              <a:avLst/>
            </a:prstGeom>
            <a:ln w="12700" cap="flat">
              <a:noFill/>
              <a:miter lim="400000"/>
            </a:ln>
            <a:effectLst/>
          </p:spPr>
        </p:pic>
        <p:pic>
          <p:nvPicPr>
            <p:cNvPr id="58" name="wave-line.png"/>
            <p:cNvPicPr/>
            <p:nvPr/>
          </p:nvPicPr>
          <p:blipFill>
            <a:blip r:embed="rId3">
              <a:extLst/>
            </a:blip>
            <a:srcRect r="57269"/>
            <a:stretch>
              <a:fillRect/>
            </a:stretch>
          </p:blipFill>
          <p:spPr>
            <a:xfrm rot="5400000">
              <a:off x="7504341" y="6433367"/>
              <a:ext cx="8248651" cy="220619"/>
            </a:xfrm>
            <a:prstGeom prst="rect">
              <a:avLst/>
            </a:prstGeom>
            <a:ln w="12700" cap="flat">
              <a:noFill/>
              <a:miter lim="400000"/>
            </a:ln>
            <a:effectLst/>
          </p:spPr>
        </p:pic>
        <p:pic>
          <p:nvPicPr>
            <p:cNvPr id="59" name="lines-hrz-line.png"/>
            <p:cNvPicPr/>
            <p:nvPr/>
          </p:nvPicPr>
          <p:blipFill>
            <a:blip r:embed="rId4">
              <a:extLst/>
            </a:blip>
            <a:srcRect l="44580"/>
            <a:stretch>
              <a:fillRect/>
            </a:stretch>
          </p:blipFill>
          <p:spPr>
            <a:xfrm>
              <a:off x="11582400" y="10622336"/>
              <a:ext cx="11761902" cy="286966"/>
            </a:xfrm>
            <a:prstGeom prst="rect">
              <a:avLst/>
            </a:prstGeom>
            <a:ln w="12700" cap="flat">
              <a:noFill/>
              <a:miter lim="400000"/>
            </a:ln>
            <a:effectLst/>
          </p:spPr>
        </p:pic>
        <p:pic>
          <p:nvPicPr>
            <p:cNvPr id="60" name="lines-vert-line.png"/>
            <p:cNvPicPr/>
            <p:nvPr/>
          </p:nvPicPr>
          <p:blipFill>
            <a:blip r:embed="rId5">
              <a:extLst/>
            </a:blip>
            <a:stretch>
              <a:fillRect/>
            </a:stretch>
          </p:blipFill>
          <p:spPr>
            <a:xfrm>
              <a:off x="23033434" y="2230835"/>
              <a:ext cx="298848" cy="8594726"/>
            </a:xfrm>
            <a:prstGeom prst="rect">
              <a:avLst/>
            </a:prstGeom>
            <a:ln w="12700" cap="flat">
              <a:noFill/>
              <a:miter lim="400000"/>
            </a:ln>
            <a:effectLst/>
          </p:spPr>
        </p:pic>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grpSp>
        <p:nvGrpSpPr>
          <p:cNvPr id="71" name="Group 71"/>
          <p:cNvGrpSpPr/>
          <p:nvPr/>
        </p:nvGrpSpPr>
        <p:grpSpPr>
          <a:xfrm>
            <a:off x="-622300" y="-578380"/>
            <a:ext cx="13970001" cy="13970001"/>
            <a:chOff x="0" y="-1"/>
            <a:chExt cx="13970000" cy="13970000"/>
          </a:xfrm>
        </p:grpSpPr>
        <p:pic>
          <p:nvPicPr>
            <p:cNvPr id="63" name="dash-line.png"/>
            <p:cNvPicPr/>
            <p:nvPr/>
          </p:nvPicPr>
          <p:blipFill>
            <a:blip r:embed="rId2">
              <a:alphaModFix amt="70000"/>
              <a:extLst/>
            </a:blip>
            <a:stretch>
              <a:fillRect/>
            </a:stretch>
          </p:blipFill>
          <p:spPr>
            <a:xfrm>
              <a:off x="0" y="9582678"/>
              <a:ext cx="13970001" cy="291043"/>
            </a:xfrm>
            <a:prstGeom prst="rect">
              <a:avLst/>
            </a:prstGeom>
            <a:ln w="12700" cap="flat">
              <a:noFill/>
              <a:miter lim="400000"/>
            </a:ln>
            <a:effectLst/>
          </p:spPr>
        </p:pic>
        <p:pic>
          <p:nvPicPr>
            <p:cNvPr id="64" name="dash-line.png"/>
            <p:cNvPicPr/>
            <p:nvPr/>
          </p:nvPicPr>
          <p:blipFill>
            <a:blip r:embed="rId2">
              <a:alphaModFix amt="70000"/>
              <a:extLst/>
            </a:blip>
            <a:srcRect l="13272" t="8727" b="12727"/>
            <a:stretch>
              <a:fillRect/>
            </a:stretch>
          </p:blipFill>
          <p:spPr>
            <a:xfrm>
              <a:off x="1016000" y="2534178"/>
              <a:ext cx="12115800" cy="228601"/>
            </a:xfrm>
            <a:prstGeom prst="rect">
              <a:avLst/>
            </a:prstGeom>
            <a:ln w="12700" cap="flat">
              <a:noFill/>
              <a:miter lim="400000"/>
            </a:ln>
            <a:effectLst/>
          </p:spPr>
        </p:pic>
        <p:pic>
          <p:nvPicPr>
            <p:cNvPr id="65" name="dash-line.png"/>
            <p:cNvPicPr/>
            <p:nvPr/>
          </p:nvPicPr>
          <p:blipFill>
            <a:blip r:embed="rId3">
              <a:alphaModFix amt="70000"/>
              <a:extLst/>
            </a:blip>
            <a:stretch>
              <a:fillRect/>
            </a:stretch>
          </p:blipFill>
          <p:spPr>
            <a:xfrm>
              <a:off x="12865100" y="2451231"/>
              <a:ext cx="228600" cy="7334648"/>
            </a:xfrm>
            <a:prstGeom prst="rect">
              <a:avLst/>
            </a:prstGeom>
            <a:ln w="12700" cap="flat">
              <a:noFill/>
              <a:miter lim="400000"/>
            </a:ln>
            <a:effectLst/>
          </p:spPr>
        </p:pic>
        <p:pic>
          <p:nvPicPr>
            <p:cNvPr id="66" name="dash-line.png"/>
            <p:cNvPicPr/>
            <p:nvPr/>
          </p:nvPicPr>
          <p:blipFill>
            <a:blip r:embed="rId2">
              <a:alphaModFix amt="70000"/>
              <a:extLst/>
            </a:blip>
            <a:stretch>
              <a:fillRect/>
            </a:stretch>
          </p:blipFill>
          <p:spPr>
            <a:xfrm rot="16199993">
              <a:off x="-5727684" y="6839478"/>
              <a:ext cx="13970000" cy="291042"/>
            </a:xfrm>
            <a:prstGeom prst="rect">
              <a:avLst/>
            </a:prstGeom>
            <a:ln w="12700" cap="flat">
              <a:noFill/>
              <a:miter lim="400000"/>
            </a:ln>
            <a:effectLst/>
          </p:spPr>
        </p:pic>
        <p:pic>
          <p:nvPicPr>
            <p:cNvPr id="67" name="tri-line.png"/>
            <p:cNvPicPr/>
            <p:nvPr/>
          </p:nvPicPr>
          <p:blipFill>
            <a:blip r:embed="rId4">
              <a:alphaModFix amt="50000"/>
              <a:extLst/>
            </a:blip>
            <a:srcRect l="37517" t="19727" b="21089"/>
            <a:stretch>
              <a:fillRect/>
            </a:stretch>
          </p:blipFill>
          <p:spPr>
            <a:xfrm>
              <a:off x="1473200" y="2673878"/>
              <a:ext cx="11480800" cy="228097"/>
            </a:xfrm>
            <a:prstGeom prst="rect">
              <a:avLst/>
            </a:prstGeom>
            <a:ln w="12700" cap="flat">
              <a:noFill/>
              <a:miter lim="400000"/>
            </a:ln>
            <a:effectLst/>
          </p:spPr>
        </p:pic>
        <p:pic>
          <p:nvPicPr>
            <p:cNvPr id="68" name="tri-line.png"/>
            <p:cNvPicPr/>
            <p:nvPr/>
          </p:nvPicPr>
          <p:blipFill>
            <a:blip r:embed="rId4">
              <a:alphaModFix amt="50000"/>
              <a:extLst/>
            </a:blip>
            <a:srcRect l="37517" t="19727" b="21089"/>
            <a:stretch>
              <a:fillRect/>
            </a:stretch>
          </p:blipFill>
          <p:spPr>
            <a:xfrm flipH="1">
              <a:off x="1473200" y="9493778"/>
              <a:ext cx="11480800" cy="228097"/>
            </a:xfrm>
            <a:prstGeom prst="rect">
              <a:avLst/>
            </a:prstGeom>
            <a:ln w="12700" cap="flat">
              <a:noFill/>
              <a:miter lim="400000"/>
            </a:ln>
            <a:effectLst/>
          </p:spPr>
        </p:pic>
        <p:pic>
          <p:nvPicPr>
            <p:cNvPr id="69" name="tri-line.png"/>
            <p:cNvPicPr/>
            <p:nvPr/>
          </p:nvPicPr>
          <p:blipFill>
            <a:blip r:embed="rId4">
              <a:alphaModFix amt="50000"/>
              <a:extLst/>
            </a:blip>
            <a:srcRect l="61831" t="19592" b="20962"/>
            <a:stretch>
              <a:fillRect/>
            </a:stretch>
          </p:blipFill>
          <p:spPr>
            <a:xfrm rot="16200000">
              <a:off x="-2102108" y="6083569"/>
              <a:ext cx="6997711" cy="228601"/>
            </a:xfrm>
            <a:prstGeom prst="rect">
              <a:avLst/>
            </a:prstGeom>
            <a:ln w="12700" cap="flat">
              <a:noFill/>
              <a:miter lim="400000"/>
            </a:ln>
            <a:effectLst/>
          </p:spPr>
        </p:pic>
        <p:pic>
          <p:nvPicPr>
            <p:cNvPr id="70" name="tri-line.png"/>
            <p:cNvPicPr/>
            <p:nvPr/>
          </p:nvPicPr>
          <p:blipFill>
            <a:blip r:embed="rId4">
              <a:alphaModFix amt="50000"/>
              <a:extLst/>
            </a:blip>
            <a:srcRect l="63424" t="19591" b="20963"/>
            <a:stretch>
              <a:fillRect/>
            </a:stretch>
          </p:blipFill>
          <p:spPr>
            <a:xfrm rot="16200000" flipH="1">
              <a:off x="9542308" y="6097763"/>
              <a:ext cx="6642943" cy="226464"/>
            </a:xfrm>
            <a:prstGeom prst="rect">
              <a:avLst/>
            </a:prstGeom>
            <a:ln w="12700" cap="flat">
              <a:noFill/>
              <a:miter lim="400000"/>
            </a:ln>
            <a:effectLst/>
          </p:spPr>
        </p:pic>
      </p:grpSp>
      <p:pic>
        <p:nvPicPr>
          <p:cNvPr id="72" name="Scrapbook_title_blue_low.png"/>
          <p:cNvPicPr/>
          <p:nvPr/>
        </p:nvPicPr>
        <p:blipFill>
          <a:blip r:embed="rId5">
            <a:extLst/>
          </a:blip>
          <a:stretch>
            <a:fillRect/>
          </a:stretch>
        </p:blipFill>
        <p:spPr>
          <a:xfrm>
            <a:off x="774700" y="127000"/>
            <a:ext cx="11442700" cy="2616200"/>
          </a:xfrm>
          <a:prstGeom prst="rect">
            <a:avLst/>
          </a:prstGeom>
          <a:ln w="12700">
            <a:miter lim="400000"/>
          </a:ln>
        </p:spPr>
      </p:pic>
      <p:sp>
        <p:nvSpPr>
          <p:cNvPr id="73" name="Shape 73"/>
          <p:cNvSpPr>
            <a:spLocks noGrp="1"/>
          </p:cNvSpPr>
          <p:nvPr>
            <p:ph type="title"/>
          </p:nvPr>
        </p:nvSpPr>
        <p:spPr>
          <a:prstGeom prst="rect">
            <a:avLst/>
          </a:prstGeom>
        </p:spPr>
        <p:txBody>
          <a:bodyPr/>
          <a:lstStyle>
            <a:lvl1pPr>
              <a:defRPr>
                <a:solidFill>
                  <a:srgbClr val="006288"/>
                </a:solidFill>
              </a:defRPr>
            </a:lvl1pPr>
          </a:lstStyle>
          <a:p>
            <a:pPr lvl="0">
              <a:defRPr sz="1800">
                <a:solidFill>
                  <a:srgbClr val="000000"/>
                </a:solidFill>
              </a:defRPr>
            </a:pPr>
            <a:r>
              <a:rPr sz="7200">
                <a:solidFill>
                  <a:srgbClr val="006288"/>
                </a:solidFill>
              </a:rP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grpSp>
        <p:nvGrpSpPr>
          <p:cNvPr id="79" name="Group 79"/>
          <p:cNvGrpSpPr/>
          <p:nvPr/>
        </p:nvGrpSpPr>
        <p:grpSpPr>
          <a:xfrm>
            <a:off x="185402" y="-685801"/>
            <a:ext cx="13759199" cy="10703354"/>
            <a:chOff x="0" y="0"/>
            <a:chExt cx="13759198" cy="10703352"/>
          </a:xfrm>
        </p:grpSpPr>
        <p:pic>
          <p:nvPicPr>
            <p:cNvPr id="75" name="dots_curvy_2-line.png"/>
            <p:cNvPicPr/>
            <p:nvPr/>
          </p:nvPicPr>
          <p:blipFill>
            <a:blip r:embed="rId2">
              <a:alphaModFix amt="75000"/>
              <a:extLst/>
            </a:blip>
            <a:stretch>
              <a:fillRect/>
            </a:stretch>
          </p:blipFill>
          <p:spPr>
            <a:xfrm>
              <a:off x="4932697" y="2011905"/>
              <a:ext cx="5963226" cy="3656506"/>
            </a:xfrm>
            <a:prstGeom prst="rect">
              <a:avLst/>
            </a:prstGeom>
            <a:ln w="12700" cap="flat">
              <a:noFill/>
              <a:miter lim="400000"/>
            </a:ln>
            <a:effectLst/>
          </p:spPr>
        </p:pic>
        <p:pic>
          <p:nvPicPr>
            <p:cNvPr id="76" name="dots_curvy_3-line.png"/>
            <p:cNvPicPr/>
            <p:nvPr/>
          </p:nvPicPr>
          <p:blipFill>
            <a:blip r:embed="rId3">
              <a:alphaModFix amt="75000"/>
              <a:extLst/>
            </a:blip>
            <a:stretch>
              <a:fillRect/>
            </a:stretch>
          </p:blipFill>
          <p:spPr>
            <a:xfrm>
              <a:off x="0" y="7228161"/>
              <a:ext cx="3072270" cy="3475192"/>
            </a:xfrm>
            <a:prstGeom prst="rect">
              <a:avLst/>
            </a:prstGeom>
            <a:ln w="12700" cap="flat">
              <a:noFill/>
              <a:miter lim="400000"/>
            </a:ln>
            <a:effectLst/>
          </p:spPr>
        </p:pic>
        <p:pic>
          <p:nvPicPr>
            <p:cNvPr id="77" name="dots_curvy_1-line.png"/>
            <p:cNvPicPr/>
            <p:nvPr/>
          </p:nvPicPr>
          <p:blipFill>
            <a:blip r:embed="rId4">
              <a:alphaModFix amt="75000"/>
              <a:extLst/>
            </a:blip>
            <a:stretch>
              <a:fillRect/>
            </a:stretch>
          </p:blipFill>
          <p:spPr>
            <a:xfrm>
              <a:off x="361184" y="0"/>
              <a:ext cx="1913874" cy="3565847"/>
            </a:xfrm>
            <a:prstGeom prst="rect">
              <a:avLst/>
            </a:prstGeom>
            <a:ln w="12700" cap="flat">
              <a:noFill/>
              <a:miter lim="400000"/>
            </a:ln>
            <a:effectLst/>
          </p:spPr>
        </p:pic>
        <p:pic>
          <p:nvPicPr>
            <p:cNvPr id="78" name="dots_curvy_4-line.png"/>
            <p:cNvPicPr/>
            <p:nvPr/>
          </p:nvPicPr>
          <p:blipFill>
            <a:blip r:embed="rId5">
              <a:alphaModFix amt="75000"/>
              <a:extLst/>
            </a:blip>
            <a:stretch>
              <a:fillRect/>
            </a:stretch>
          </p:blipFill>
          <p:spPr>
            <a:xfrm>
              <a:off x="9830722" y="7220349"/>
              <a:ext cx="3928477" cy="2880884"/>
            </a:xfrm>
            <a:prstGeom prst="rect">
              <a:avLst/>
            </a:prstGeom>
            <a:ln w="12700" cap="flat">
              <a:noFill/>
              <a:miter lim="400000"/>
            </a:ln>
            <a:effectLst/>
          </p:spPr>
        </p:pic>
      </p:grpSp>
      <p:pic>
        <p:nvPicPr>
          <p:cNvPr id="80" name="Scrapbook_cover_title_low.png"/>
          <p:cNvPicPr/>
          <p:nvPr/>
        </p:nvPicPr>
        <p:blipFill>
          <a:blip r:embed="rId6">
            <a:extLst/>
          </a:blip>
          <a:stretch>
            <a:fillRect/>
          </a:stretch>
        </p:blipFill>
        <p:spPr>
          <a:xfrm>
            <a:off x="622300" y="2781300"/>
            <a:ext cx="11760200" cy="4191000"/>
          </a:xfrm>
          <a:prstGeom prst="rect">
            <a:avLst/>
          </a:prstGeom>
          <a:ln w="12700">
            <a:miter lim="400000"/>
          </a:ln>
        </p:spPr>
      </p:pic>
      <p:sp>
        <p:nvSpPr>
          <p:cNvPr id="81" name="Shape 81"/>
          <p:cNvSpPr>
            <a:spLocks noGrp="1"/>
          </p:cNvSpPr>
          <p:nvPr>
            <p:ph type="title"/>
          </p:nvPr>
        </p:nvSpPr>
        <p:spPr>
          <a:xfrm>
            <a:off x="1270000" y="3213100"/>
            <a:ext cx="10464800" cy="3441700"/>
          </a:xfrm>
          <a:prstGeom prst="rect">
            <a:avLst/>
          </a:prstGeom>
        </p:spPr>
        <p:txBody>
          <a:bodyPr/>
          <a:lstStyle>
            <a:lvl1pPr>
              <a:defRPr i="1">
                <a:solidFill>
                  <a:srgbClr val="292929">
                    <a:alpha val="93000"/>
                  </a:srgbClr>
                </a:solidFill>
                <a:latin typeface="+mn-lt"/>
                <a:ea typeface="+mn-ea"/>
                <a:cs typeface="+mn-cs"/>
                <a:sym typeface="Georgia"/>
              </a:defRPr>
            </a:lvl1pPr>
          </a:lstStyle>
          <a:p>
            <a:pPr lvl="0">
              <a:defRPr sz="1800" i="0">
                <a:solidFill>
                  <a:srgbClr val="000000"/>
                </a:solidFill>
              </a:defRPr>
            </a:pPr>
            <a:r>
              <a:rPr sz="7200" i="1">
                <a:solidFill>
                  <a:srgbClr val="292929">
                    <a:alpha val="93000"/>
                  </a:srgbClr>
                </a:solid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grpSp>
        <p:nvGrpSpPr>
          <p:cNvPr id="91" name="Group 91"/>
          <p:cNvGrpSpPr/>
          <p:nvPr/>
        </p:nvGrpSpPr>
        <p:grpSpPr>
          <a:xfrm>
            <a:off x="-10909300" y="-1714502"/>
            <a:ext cx="34823400" cy="11468101"/>
            <a:chOff x="0" y="0"/>
            <a:chExt cx="34823400" cy="11468100"/>
          </a:xfrm>
        </p:grpSpPr>
        <p:pic>
          <p:nvPicPr>
            <p:cNvPr id="83" name="dots-line-cropped.png"/>
            <p:cNvPicPr/>
            <p:nvPr/>
          </p:nvPicPr>
          <p:blipFill>
            <a:blip r:embed="rId2">
              <a:extLst/>
            </a:blip>
            <a:srcRect/>
            <a:stretch>
              <a:fillRect/>
            </a:stretch>
          </p:blipFill>
          <p:spPr>
            <a:xfrm>
              <a:off x="11557000" y="2184401"/>
              <a:ext cx="11468100" cy="215901"/>
            </a:xfrm>
            <a:prstGeom prst="rect">
              <a:avLst/>
            </a:prstGeom>
            <a:ln w="12700" cap="flat">
              <a:noFill/>
              <a:miter lim="400000"/>
            </a:ln>
            <a:effectLst/>
          </p:spPr>
        </p:pic>
        <p:pic>
          <p:nvPicPr>
            <p:cNvPr id="84" name="wave-line.png"/>
            <p:cNvPicPr/>
            <p:nvPr/>
          </p:nvPicPr>
          <p:blipFill>
            <a:blip r:embed="rId3">
              <a:extLst/>
            </a:blip>
            <a:srcRect r="41107"/>
            <a:stretch>
              <a:fillRect/>
            </a:stretch>
          </p:blipFill>
          <p:spPr>
            <a:xfrm>
              <a:off x="11557000" y="2273301"/>
              <a:ext cx="11480800" cy="222795"/>
            </a:xfrm>
            <a:prstGeom prst="rect">
              <a:avLst/>
            </a:prstGeom>
            <a:ln w="12700" cap="flat">
              <a:noFill/>
              <a:miter lim="400000"/>
            </a:ln>
            <a:effectLst/>
          </p:spPr>
        </p:pic>
        <p:pic>
          <p:nvPicPr>
            <p:cNvPr id="85" name="dots-line-cropped.png"/>
            <p:cNvPicPr/>
            <p:nvPr/>
          </p:nvPicPr>
          <p:blipFill>
            <a:blip r:embed="rId2">
              <a:extLst/>
            </a:blip>
            <a:stretch>
              <a:fillRect/>
            </a:stretch>
          </p:blipFill>
          <p:spPr>
            <a:xfrm>
              <a:off x="0" y="10769601"/>
              <a:ext cx="11468100" cy="215901"/>
            </a:xfrm>
            <a:prstGeom prst="rect">
              <a:avLst/>
            </a:prstGeom>
            <a:ln w="12700" cap="flat">
              <a:noFill/>
              <a:miter lim="400000"/>
            </a:ln>
            <a:effectLst/>
          </p:spPr>
        </p:pic>
        <p:pic>
          <p:nvPicPr>
            <p:cNvPr id="86" name="dots-line-cropped.png"/>
            <p:cNvPicPr/>
            <p:nvPr/>
          </p:nvPicPr>
          <p:blipFill>
            <a:blip r:embed="rId2">
              <a:extLst/>
            </a:blip>
            <a:stretch>
              <a:fillRect/>
            </a:stretch>
          </p:blipFill>
          <p:spPr>
            <a:xfrm>
              <a:off x="23355300" y="10756901"/>
              <a:ext cx="11468100" cy="215901"/>
            </a:xfrm>
            <a:prstGeom prst="rect">
              <a:avLst/>
            </a:prstGeom>
            <a:ln w="12700" cap="flat">
              <a:noFill/>
              <a:miter lim="400000"/>
            </a:ln>
            <a:effectLst/>
          </p:spPr>
        </p:pic>
        <p:pic>
          <p:nvPicPr>
            <p:cNvPr id="87" name="dots-line-cropped.png"/>
            <p:cNvPicPr/>
            <p:nvPr/>
          </p:nvPicPr>
          <p:blipFill>
            <a:blip r:embed="rId2">
              <a:extLst/>
            </a:blip>
            <a:stretch>
              <a:fillRect/>
            </a:stretch>
          </p:blipFill>
          <p:spPr>
            <a:xfrm rot="16200000">
              <a:off x="5791202" y="5626100"/>
              <a:ext cx="11468101" cy="215900"/>
            </a:xfrm>
            <a:prstGeom prst="rect">
              <a:avLst/>
            </a:prstGeom>
            <a:ln w="12700" cap="flat">
              <a:noFill/>
              <a:miter lim="400000"/>
            </a:ln>
            <a:effectLst/>
          </p:spPr>
        </p:pic>
        <p:pic>
          <p:nvPicPr>
            <p:cNvPr id="88" name="wave-line.png"/>
            <p:cNvPicPr/>
            <p:nvPr/>
          </p:nvPicPr>
          <p:blipFill>
            <a:blip r:embed="rId3">
              <a:extLst/>
            </a:blip>
            <a:srcRect r="57269"/>
            <a:stretch>
              <a:fillRect/>
            </a:stretch>
          </p:blipFill>
          <p:spPr>
            <a:xfrm rot="5400000">
              <a:off x="7504341" y="6433367"/>
              <a:ext cx="8248651" cy="220619"/>
            </a:xfrm>
            <a:prstGeom prst="rect">
              <a:avLst/>
            </a:prstGeom>
            <a:ln w="12700" cap="flat">
              <a:noFill/>
              <a:miter lim="400000"/>
            </a:ln>
            <a:effectLst/>
          </p:spPr>
        </p:pic>
        <p:pic>
          <p:nvPicPr>
            <p:cNvPr id="89" name="lines-hrz-line.png"/>
            <p:cNvPicPr/>
            <p:nvPr/>
          </p:nvPicPr>
          <p:blipFill>
            <a:blip r:embed="rId4">
              <a:extLst/>
            </a:blip>
            <a:srcRect l="44580"/>
            <a:stretch>
              <a:fillRect/>
            </a:stretch>
          </p:blipFill>
          <p:spPr>
            <a:xfrm>
              <a:off x="11582400" y="10622336"/>
              <a:ext cx="11761902" cy="286966"/>
            </a:xfrm>
            <a:prstGeom prst="rect">
              <a:avLst/>
            </a:prstGeom>
            <a:ln w="12700" cap="flat">
              <a:noFill/>
              <a:miter lim="400000"/>
            </a:ln>
            <a:effectLst/>
          </p:spPr>
        </p:pic>
        <p:pic>
          <p:nvPicPr>
            <p:cNvPr id="90" name="lines-vert-line.png"/>
            <p:cNvPicPr/>
            <p:nvPr/>
          </p:nvPicPr>
          <p:blipFill>
            <a:blip r:embed="rId5">
              <a:extLst/>
            </a:blip>
            <a:stretch>
              <a:fillRect/>
            </a:stretch>
          </p:blipFill>
          <p:spPr>
            <a:xfrm>
              <a:off x="23033434" y="2230835"/>
              <a:ext cx="298848" cy="8594726"/>
            </a:xfrm>
            <a:prstGeom prst="rect">
              <a:avLst/>
            </a:prstGeom>
            <a:ln w="12700" cap="flat">
              <a:noFill/>
              <a:miter lim="400000"/>
            </a:ln>
            <a:effectLst/>
          </p:spPr>
        </p:pic>
      </p:grpSp>
      <p:sp>
        <p:nvSpPr>
          <p:cNvPr id="92" name="Shape 92"/>
          <p:cNvSpPr>
            <a:spLocks noGrp="1"/>
          </p:cNvSpPr>
          <p:nvPr>
            <p:ph type="title"/>
          </p:nvPr>
        </p:nvSpPr>
        <p:spPr>
          <a:xfrm>
            <a:off x="1270000" y="6223000"/>
            <a:ext cx="10464800" cy="1485900"/>
          </a:xfrm>
          <a:prstGeom prst="rect">
            <a:avLst/>
          </a:prstGeom>
        </p:spPr>
        <p:txBody>
          <a:bodyPr lIns="0" tIns="0" rIns="0" bIns="0" anchor="b"/>
          <a:lstStyle>
            <a:lvl1pPr>
              <a:defRPr i="1">
                <a:solidFill>
                  <a:srgbClr val="292929">
                    <a:alpha val="93000"/>
                  </a:srgbClr>
                </a:solidFill>
                <a:latin typeface="+mn-lt"/>
                <a:ea typeface="+mn-ea"/>
                <a:cs typeface="+mn-cs"/>
                <a:sym typeface="Georgia"/>
              </a:defRPr>
            </a:lvl1pPr>
          </a:lstStyle>
          <a:p>
            <a:pPr lvl="0">
              <a:defRPr sz="1800" i="0">
                <a:solidFill>
                  <a:srgbClr val="000000"/>
                </a:solidFill>
              </a:defRPr>
            </a:pPr>
            <a:r>
              <a:rPr sz="7200" i="1">
                <a:solidFill>
                  <a:srgbClr val="292929">
                    <a:alpha val="93000"/>
                  </a:srgbClr>
                </a:solidFill>
              </a:rPr>
              <a:t>Title Text</a:t>
            </a:r>
          </a:p>
        </p:txBody>
      </p:sp>
      <p:sp>
        <p:nvSpPr>
          <p:cNvPr id="93" name="Shape 93"/>
          <p:cNvSpPr>
            <a:spLocks noGrp="1"/>
          </p:cNvSpPr>
          <p:nvPr>
            <p:ph type="body" idx="1"/>
          </p:nvPr>
        </p:nvSpPr>
        <p:spPr>
          <a:xfrm>
            <a:off x="1270000" y="7696200"/>
            <a:ext cx="10464800" cy="1219200"/>
          </a:xfrm>
          <a:prstGeom prst="rect">
            <a:avLst/>
          </a:prstGeom>
        </p:spPr>
        <p:txBody>
          <a:bodyPr lIns="0" tIns="0" rIns="0" bIns="0" anchor="t"/>
          <a:lstStyle>
            <a:lvl1pPr marL="0" indent="0" algn="ctr">
              <a:spcBef>
                <a:spcPts val="0"/>
              </a:spcBef>
              <a:buSzTx/>
              <a:buNone/>
              <a:defRPr sz="3800" i="1">
                <a:solidFill>
                  <a:srgbClr val="C2463A"/>
                </a:solidFill>
              </a:defRPr>
            </a:lvl1pPr>
            <a:lvl2pPr marL="0" indent="0" algn="ctr">
              <a:spcBef>
                <a:spcPts val="0"/>
              </a:spcBef>
              <a:buSzTx/>
              <a:buNone/>
              <a:defRPr sz="3800" i="1">
                <a:solidFill>
                  <a:srgbClr val="C2463A"/>
                </a:solidFill>
              </a:defRPr>
            </a:lvl2pPr>
            <a:lvl3pPr marL="0" indent="0" algn="ctr">
              <a:spcBef>
                <a:spcPts val="0"/>
              </a:spcBef>
              <a:buSzTx/>
              <a:buNone/>
              <a:defRPr sz="3800" i="1">
                <a:solidFill>
                  <a:srgbClr val="C2463A"/>
                </a:solidFill>
              </a:defRPr>
            </a:lvl3pPr>
            <a:lvl4pPr marL="0" indent="0" algn="ctr">
              <a:spcBef>
                <a:spcPts val="0"/>
              </a:spcBef>
              <a:buSzTx/>
              <a:buNone/>
              <a:defRPr sz="3800" i="1">
                <a:solidFill>
                  <a:srgbClr val="C2463A"/>
                </a:solidFill>
              </a:defRPr>
            </a:lvl4pPr>
            <a:lvl5pPr marL="0" indent="0" algn="ctr">
              <a:spcBef>
                <a:spcPts val="0"/>
              </a:spcBef>
              <a:buSzTx/>
              <a:buNone/>
              <a:defRPr sz="3800" i="1">
                <a:solidFill>
                  <a:srgbClr val="C2463A"/>
                </a:solidFill>
              </a:defRPr>
            </a:lvl5pPr>
          </a:lstStyle>
          <a:p>
            <a:pPr lvl="0">
              <a:defRPr sz="1800" i="0">
                <a:solidFill>
                  <a:srgbClr val="000000"/>
                </a:solidFill>
              </a:defRPr>
            </a:pPr>
            <a:r>
              <a:rPr sz="3800" i="1">
                <a:solidFill>
                  <a:srgbClr val="C2463A"/>
                </a:solidFill>
              </a:rPr>
              <a:t>Body Level One</a:t>
            </a:r>
          </a:p>
          <a:p>
            <a:pPr lvl="1">
              <a:defRPr sz="1800" i="0">
                <a:solidFill>
                  <a:srgbClr val="000000"/>
                </a:solidFill>
              </a:defRPr>
            </a:pPr>
            <a:r>
              <a:rPr sz="3800" i="1">
                <a:solidFill>
                  <a:srgbClr val="C2463A"/>
                </a:solidFill>
              </a:rPr>
              <a:t>Body Level Two</a:t>
            </a:r>
          </a:p>
          <a:p>
            <a:pPr lvl="2">
              <a:defRPr sz="1800" i="0">
                <a:solidFill>
                  <a:srgbClr val="000000"/>
                </a:solidFill>
              </a:defRPr>
            </a:pPr>
            <a:r>
              <a:rPr sz="3800" i="1">
                <a:solidFill>
                  <a:srgbClr val="C2463A"/>
                </a:solidFill>
              </a:rPr>
              <a:t>Body Level Three</a:t>
            </a:r>
          </a:p>
          <a:p>
            <a:pPr lvl="3">
              <a:defRPr sz="1800" i="0">
                <a:solidFill>
                  <a:srgbClr val="000000"/>
                </a:solidFill>
              </a:defRPr>
            </a:pPr>
            <a:r>
              <a:rPr sz="3800" i="1">
                <a:solidFill>
                  <a:srgbClr val="C2463A"/>
                </a:solidFill>
              </a:rPr>
              <a:t>Body Level Four</a:t>
            </a:r>
          </a:p>
          <a:p>
            <a:pPr lvl="4">
              <a:defRPr sz="1800" i="0">
                <a:solidFill>
                  <a:srgbClr val="000000"/>
                </a:solidFill>
              </a:defRPr>
            </a:pPr>
            <a:r>
              <a:rPr sz="3800" i="1">
                <a:solidFill>
                  <a:srgbClr val="C2463A"/>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grpSp>
        <p:nvGrpSpPr>
          <p:cNvPr id="10" name="Group 10"/>
          <p:cNvGrpSpPr/>
          <p:nvPr/>
        </p:nvGrpSpPr>
        <p:grpSpPr>
          <a:xfrm>
            <a:off x="-622300" y="-578380"/>
            <a:ext cx="13970001" cy="13970001"/>
            <a:chOff x="0" y="-1"/>
            <a:chExt cx="13970000" cy="13970000"/>
          </a:xfrm>
        </p:grpSpPr>
        <p:pic>
          <p:nvPicPr>
            <p:cNvPr id="2" name="dash-line.png"/>
            <p:cNvPicPr/>
            <p:nvPr/>
          </p:nvPicPr>
          <p:blipFill>
            <a:blip r:embed="rId17">
              <a:alphaModFix amt="70000"/>
              <a:extLst/>
            </a:blip>
            <a:stretch>
              <a:fillRect/>
            </a:stretch>
          </p:blipFill>
          <p:spPr>
            <a:xfrm>
              <a:off x="0" y="9582678"/>
              <a:ext cx="13970001" cy="291043"/>
            </a:xfrm>
            <a:prstGeom prst="rect">
              <a:avLst/>
            </a:prstGeom>
            <a:ln w="12700" cap="flat">
              <a:noFill/>
              <a:miter lim="400000"/>
            </a:ln>
            <a:effectLst/>
          </p:spPr>
        </p:pic>
        <p:pic>
          <p:nvPicPr>
            <p:cNvPr id="3" name="dash-line.png"/>
            <p:cNvPicPr/>
            <p:nvPr/>
          </p:nvPicPr>
          <p:blipFill>
            <a:blip r:embed="rId17">
              <a:alphaModFix amt="70000"/>
              <a:extLst/>
            </a:blip>
            <a:srcRect l="13272" t="8727" b="12727"/>
            <a:stretch>
              <a:fillRect/>
            </a:stretch>
          </p:blipFill>
          <p:spPr>
            <a:xfrm>
              <a:off x="1016000" y="2534178"/>
              <a:ext cx="12115800" cy="228601"/>
            </a:xfrm>
            <a:prstGeom prst="rect">
              <a:avLst/>
            </a:prstGeom>
            <a:ln w="12700" cap="flat">
              <a:noFill/>
              <a:miter lim="400000"/>
            </a:ln>
            <a:effectLst/>
          </p:spPr>
        </p:pic>
        <p:pic>
          <p:nvPicPr>
            <p:cNvPr id="4" name="dash-line.png"/>
            <p:cNvPicPr/>
            <p:nvPr/>
          </p:nvPicPr>
          <p:blipFill>
            <a:blip r:embed="rId18">
              <a:alphaModFix amt="70000"/>
              <a:extLst/>
            </a:blip>
            <a:stretch>
              <a:fillRect/>
            </a:stretch>
          </p:blipFill>
          <p:spPr>
            <a:xfrm>
              <a:off x="12865100" y="2451231"/>
              <a:ext cx="228600" cy="7334648"/>
            </a:xfrm>
            <a:prstGeom prst="rect">
              <a:avLst/>
            </a:prstGeom>
            <a:ln w="12700" cap="flat">
              <a:noFill/>
              <a:miter lim="400000"/>
            </a:ln>
            <a:effectLst/>
          </p:spPr>
        </p:pic>
        <p:pic>
          <p:nvPicPr>
            <p:cNvPr id="5" name="dash-line.png"/>
            <p:cNvPicPr/>
            <p:nvPr/>
          </p:nvPicPr>
          <p:blipFill>
            <a:blip r:embed="rId17">
              <a:alphaModFix amt="70000"/>
              <a:extLst/>
            </a:blip>
            <a:stretch>
              <a:fillRect/>
            </a:stretch>
          </p:blipFill>
          <p:spPr>
            <a:xfrm rot="16199993">
              <a:off x="-5727684" y="6839478"/>
              <a:ext cx="13970000" cy="291042"/>
            </a:xfrm>
            <a:prstGeom prst="rect">
              <a:avLst/>
            </a:prstGeom>
            <a:ln w="12700" cap="flat">
              <a:noFill/>
              <a:miter lim="400000"/>
            </a:ln>
            <a:effectLst/>
          </p:spPr>
        </p:pic>
        <p:pic>
          <p:nvPicPr>
            <p:cNvPr id="6" name="tri-line.png"/>
            <p:cNvPicPr/>
            <p:nvPr/>
          </p:nvPicPr>
          <p:blipFill>
            <a:blip r:embed="rId19">
              <a:alphaModFix amt="50000"/>
              <a:extLst/>
            </a:blip>
            <a:srcRect l="37517" t="19727" b="21089"/>
            <a:stretch>
              <a:fillRect/>
            </a:stretch>
          </p:blipFill>
          <p:spPr>
            <a:xfrm>
              <a:off x="1473200" y="2673878"/>
              <a:ext cx="11480800" cy="228097"/>
            </a:xfrm>
            <a:prstGeom prst="rect">
              <a:avLst/>
            </a:prstGeom>
            <a:ln w="12700" cap="flat">
              <a:noFill/>
              <a:miter lim="400000"/>
            </a:ln>
            <a:effectLst/>
          </p:spPr>
        </p:pic>
        <p:pic>
          <p:nvPicPr>
            <p:cNvPr id="7" name="tri-line.png"/>
            <p:cNvPicPr/>
            <p:nvPr/>
          </p:nvPicPr>
          <p:blipFill>
            <a:blip r:embed="rId19">
              <a:alphaModFix amt="50000"/>
              <a:extLst/>
            </a:blip>
            <a:srcRect l="37517" t="19727" b="21089"/>
            <a:stretch>
              <a:fillRect/>
            </a:stretch>
          </p:blipFill>
          <p:spPr>
            <a:xfrm flipH="1">
              <a:off x="1473200" y="9493778"/>
              <a:ext cx="11480800" cy="228097"/>
            </a:xfrm>
            <a:prstGeom prst="rect">
              <a:avLst/>
            </a:prstGeom>
            <a:ln w="12700" cap="flat">
              <a:noFill/>
              <a:miter lim="400000"/>
            </a:ln>
            <a:effectLst/>
          </p:spPr>
        </p:pic>
        <p:pic>
          <p:nvPicPr>
            <p:cNvPr id="8" name="tri-line.png"/>
            <p:cNvPicPr/>
            <p:nvPr/>
          </p:nvPicPr>
          <p:blipFill>
            <a:blip r:embed="rId19">
              <a:alphaModFix amt="50000"/>
              <a:extLst/>
            </a:blip>
            <a:srcRect l="61831" t="19592" b="20962"/>
            <a:stretch>
              <a:fillRect/>
            </a:stretch>
          </p:blipFill>
          <p:spPr>
            <a:xfrm rot="16200000">
              <a:off x="-2102108" y="6083569"/>
              <a:ext cx="6997711" cy="228601"/>
            </a:xfrm>
            <a:prstGeom prst="rect">
              <a:avLst/>
            </a:prstGeom>
            <a:ln w="12700" cap="flat">
              <a:noFill/>
              <a:miter lim="400000"/>
            </a:ln>
            <a:effectLst/>
          </p:spPr>
        </p:pic>
        <p:pic>
          <p:nvPicPr>
            <p:cNvPr id="9" name="tri-line.png"/>
            <p:cNvPicPr/>
            <p:nvPr/>
          </p:nvPicPr>
          <p:blipFill>
            <a:blip r:embed="rId19">
              <a:alphaModFix amt="50000"/>
              <a:extLst/>
            </a:blip>
            <a:srcRect l="63424" t="19591" b="20963"/>
            <a:stretch>
              <a:fillRect/>
            </a:stretch>
          </p:blipFill>
          <p:spPr>
            <a:xfrm rot="16200000" flipH="1">
              <a:off x="9542308" y="6097763"/>
              <a:ext cx="6642943" cy="226464"/>
            </a:xfrm>
            <a:prstGeom prst="rect">
              <a:avLst/>
            </a:prstGeom>
            <a:ln w="12700" cap="flat">
              <a:noFill/>
              <a:miter lim="400000"/>
            </a:ln>
            <a:effectLst/>
          </p:spPr>
        </p:pic>
      </p:grpSp>
      <p:pic>
        <p:nvPicPr>
          <p:cNvPr id="11" name="Scrapbook_title_low.png"/>
          <p:cNvPicPr/>
          <p:nvPr/>
        </p:nvPicPr>
        <p:blipFill>
          <a:blip r:embed="rId20">
            <a:extLst/>
          </a:blip>
          <a:stretch>
            <a:fillRect/>
          </a:stretch>
        </p:blipFill>
        <p:spPr>
          <a:xfrm>
            <a:off x="990600" y="254000"/>
            <a:ext cx="11010900" cy="2349500"/>
          </a:xfrm>
          <a:prstGeom prst="rect">
            <a:avLst/>
          </a:prstGeom>
          <a:ln w="12700">
            <a:miter lim="400000"/>
          </a:ln>
        </p:spPr>
      </p:pic>
      <p:sp>
        <p:nvSpPr>
          <p:cNvPr id="12" name="Shape 12"/>
          <p:cNvSpPr>
            <a:spLocks noGrp="1"/>
          </p:cNvSpPr>
          <p:nvPr>
            <p:ph type="title"/>
          </p:nvPr>
        </p:nvSpPr>
        <p:spPr>
          <a:xfrm>
            <a:off x="1270000" y="254000"/>
            <a:ext cx="10464800" cy="2349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solidFill>
                  <a:srgbClr val="000000"/>
                </a:solidFill>
              </a:defRPr>
            </a:pPr>
            <a:r>
              <a:rPr sz="7200">
                <a:solidFill>
                  <a:srgbClr val="528D4D"/>
                </a:solidFill>
              </a:rPr>
              <a:t>Title Text</a:t>
            </a:r>
          </a:p>
        </p:txBody>
      </p:sp>
      <p:sp>
        <p:nvSpPr>
          <p:cNvPr id="13" name="Shape 13"/>
          <p:cNvSpPr>
            <a:spLocks noGrp="1"/>
          </p:cNvSpPr>
          <p:nvPr>
            <p:ph type="body" idx="1"/>
          </p:nvPr>
        </p:nvSpPr>
        <p:spPr>
          <a:xfrm>
            <a:off x="1270000" y="29718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buBlip>
                <a:blip r:embed="rId21"/>
              </a:buBlip>
            </a:lvl1pPr>
            <a:lvl2pPr>
              <a:buBlip>
                <a:blip r:embed="rId21"/>
              </a:buBlip>
            </a:lvl2pPr>
            <a:lvl3pPr>
              <a:buBlip>
                <a:blip r:embed="rId21"/>
              </a:buBlip>
            </a:lvl3pPr>
            <a:lvl4pPr>
              <a:buBlip>
                <a:blip r:embed="rId21"/>
              </a:buBlip>
            </a:lvl4pPr>
            <a:lvl5pPr>
              <a:buBlip>
                <a:blip r:embed="rId21"/>
              </a:buBlip>
            </a:lvl5pPr>
          </a:lstStyle>
          <a:p>
            <a:pPr lvl="0">
              <a:defRPr sz="1800">
                <a:solidFill>
                  <a:srgbClr val="000000"/>
                </a:solidFill>
              </a:defRPr>
            </a:pPr>
            <a:r>
              <a:rPr sz="3600">
                <a:solidFill>
                  <a:srgbClr val="006288"/>
                </a:solidFill>
              </a:rPr>
              <a:t>Body Level One</a:t>
            </a:r>
          </a:p>
          <a:p>
            <a:pPr lvl="1">
              <a:defRPr sz="1800">
                <a:solidFill>
                  <a:srgbClr val="000000"/>
                </a:solidFill>
              </a:defRPr>
            </a:pPr>
            <a:r>
              <a:rPr sz="3600">
                <a:solidFill>
                  <a:srgbClr val="006288"/>
                </a:solidFill>
              </a:rPr>
              <a:t>Body Level Two</a:t>
            </a:r>
          </a:p>
          <a:p>
            <a:pPr lvl="2">
              <a:defRPr sz="1800">
                <a:solidFill>
                  <a:srgbClr val="000000"/>
                </a:solidFill>
              </a:defRPr>
            </a:pPr>
            <a:r>
              <a:rPr sz="3600">
                <a:solidFill>
                  <a:srgbClr val="006288"/>
                </a:solidFill>
              </a:rPr>
              <a:t>Body Level Three</a:t>
            </a:r>
          </a:p>
          <a:p>
            <a:pPr lvl="3">
              <a:defRPr sz="1800">
                <a:solidFill>
                  <a:srgbClr val="000000"/>
                </a:solidFill>
              </a:defRPr>
            </a:pPr>
            <a:r>
              <a:rPr sz="3600">
                <a:solidFill>
                  <a:srgbClr val="006288"/>
                </a:solidFill>
              </a:rPr>
              <a:t>Body Level Four</a:t>
            </a:r>
          </a:p>
          <a:p>
            <a:pPr lvl="4">
              <a:defRPr sz="1800">
                <a:solidFill>
                  <a:srgbClr val="000000"/>
                </a:solidFill>
              </a:defRPr>
            </a:pPr>
            <a:r>
              <a:rPr sz="3600">
                <a:solidFill>
                  <a:srgbClr val="006288"/>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dt="0"/>
  <p:txStyles>
    <p:titleStyle>
      <a:lvl1pPr algn="ctr" defTabSz="584200">
        <a:defRPr sz="7200">
          <a:solidFill>
            <a:srgbClr val="528D4D"/>
          </a:solidFill>
          <a:latin typeface="+mj-lt"/>
          <a:ea typeface="+mj-ea"/>
          <a:cs typeface="+mj-cs"/>
          <a:sym typeface="Marker Felt"/>
        </a:defRPr>
      </a:lvl1pPr>
      <a:lvl2pPr indent="228600" algn="ctr" defTabSz="584200">
        <a:defRPr sz="7200">
          <a:solidFill>
            <a:srgbClr val="528D4D"/>
          </a:solidFill>
          <a:latin typeface="+mj-lt"/>
          <a:ea typeface="+mj-ea"/>
          <a:cs typeface="+mj-cs"/>
          <a:sym typeface="Marker Felt"/>
        </a:defRPr>
      </a:lvl2pPr>
      <a:lvl3pPr indent="457200" algn="ctr" defTabSz="584200">
        <a:defRPr sz="7200">
          <a:solidFill>
            <a:srgbClr val="528D4D"/>
          </a:solidFill>
          <a:latin typeface="+mj-lt"/>
          <a:ea typeface="+mj-ea"/>
          <a:cs typeface="+mj-cs"/>
          <a:sym typeface="Marker Felt"/>
        </a:defRPr>
      </a:lvl3pPr>
      <a:lvl4pPr indent="685800" algn="ctr" defTabSz="584200">
        <a:defRPr sz="7200">
          <a:solidFill>
            <a:srgbClr val="528D4D"/>
          </a:solidFill>
          <a:latin typeface="+mj-lt"/>
          <a:ea typeface="+mj-ea"/>
          <a:cs typeface="+mj-cs"/>
          <a:sym typeface="Marker Felt"/>
        </a:defRPr>
      </a:lvl4pPr>
      <a:lvl5pPr indent="914400" algn="ctr" defTabSz="584200">
        <a:defRPr sz="7200">
          <a:solidFill>
            <a:srgbClr val="528D4D"/>
          </a:solidFill>
          <a:latin typeface="+mj-lt"/>
          <a:ea typeface="+mj-ea"/>
          <a:cs typeface="+mj-cs"/>
          <a:sym typeface="Marker Felt"/>
        </a:defRPr>
      </a:lvl5pPr>
      <a:lvl6pPr indent="1143000" algn="ctr" defTabSz="584200">
        <a:defRPr sz="7200">
          <a:solidFill>
            <a:srgbClr val="528D4D"/>
          </a:solidFill>
          <a:latin typeface="+mj-lt"/>
          <a:ea typeface="+mj-ea"/>
          <a:cs typeface="+mj-cs"/>
          <a:sym typeface="Marker Felt"/>
        </a:defRPr>
      </a:lvl6pPr>
      <a:lvl7pPr indent="1371600" algn="ctr" defTabSz="584200">
        <a:defRPr sz="7200">
          <a:solidFill>
            <a:srgbClr val="528D4D"/>
          </a:solidFill>
          <a:latin typeface="+mj-lt"/>
          <a:ea typeface="+mj-ea"/>
          <a:cs typeface="+mj-cs"/>
          <a:sym typeface="Marker Felt"/>
        </a:defRPr>
      </a:lvl7pPr>
      <a:lvl8pPr indent="1600200" algn="ctr" defTabSz="584200">
        <a:defRPr sz="7200">
          <a:solidFill>
            <a:srgbClr val="528D4D"/>
          </a:solidFill>
          <a:latin typeface="+mj-lt"/>
          <a:ea typeface="+mj-ea"/>
          <a:cs typeface="+mj-cs"/>
          <a:sym typeface="Marker Felt"/>
        </a:defRPr>
      </a:lvl8pPr>
      <a:lvl9pPr indent="1828800" algn="ctr" defTabSz="584200">
        <a:defRPr sz="7200">
          <a:solidFill>
            <a:srgbClr val="528D4D"/>
          </a:solidFill>
          <a:latin typeface="+mj-lt"/>
          <a:ea typeface="+mj-ea"/>
          <a:cs typeface="+mj-cs"/>
          <a:sym typeface="Marker Felt"/>
        </a:defRPr>
      </a:lvl9pPr>
    </p:titleStyle>
    <p:bodyStyle>
      <a:lvl1pPr marL="406400" indent="-406400" defTabSz="584200">
        <a:spcBef>
          <a:spcPts val="3200"/>
        </a:spcBef>
        <a:buSzPct val="50000"/>
        <a:buBlip>
          <a:blip r:embed="rId21"/>
        </a:buBlip>
        <a:defRPr sz="3600">
          <a:solidFill>
            <a:srgbClr val="006288"/>
          </a:solidFill>
          <a:latin typeface="+mn-lt"/>
          <a:ea typeface="+mn-ea"/>
          <a:cs typeface="+mn-cs"/>
          <a:sym typeface="Georgia"/>
        </a:defRPr>
      </a:lvl1pPr>
      <a:lvl2pPr marL="787400" indent="-406400" defTabSz="584200">
        <a:spcBef>
          <a:spcPts val="3200"/>
        </a:spcBef>
        <a:buSzPct val="50000"/>
        <a:buBlip>
          <a:blip r:embed="rId21"/>
        </a:buBlip>
        <a:defRPr sz="3600">
          <a:solidFill>
            <a:srgbClr val="006288"/>
          </a:solidFill>
          <a:latin typeface="+mn-lt"/>
          <a:ea typeface="+mn-ea"/>
          <a:cs typeface="+mn-cs"/>
          <a:sym typeface="Georgia"/>
        </a:defRPr>
      </a:lvl2pPr>
      <a:lvl3pPr marL="1168400" indent="-406400" defTabSz="584200">
        <a:spcBef>
          <a:spcPts val="3200"/>
        </a:spcBef>
        <a:buSzPct val="50000"/>
        <a:buBlip>
          <a:blip r:embed="rId21"/>
        </a:buBlip>
        <a:defRPr sz="3600">
          <a:solidFill>
            <a:srgbClr val="006288"/>
          </a:solidFill>
          <a:latin typeface="+mn-lt"/>
          <a:ea typeface="+mn-ea"/>
          <a:cs typeface="+mn-cs"/>
          <a:sym typeface="Georgia"/>
        </a:defRPr>
      </a:lvl3pPr>
      <a:lvl4pPr marL="1549400" indent="-406400" defTabSz="584200">
        <a:spcBef>
          <a:spcPts val="3200"/>
        </a:spcBef>
        <a:buSzPct val="50000"/>
        <a:buBlip>
          <a:blip r:embed="rId21"/>
        </a:buBlip>
        <a:defRPr sz="3600">
          <a:solidFill>
            <a:srgbClr val="006288"/>
          </a:solidFill>
          <a:latin typeface="+mn-lt"/>
          <a:ea typeface="+mn-ea"/>
          <a:cs typeface="+mn-cs"/>
          <a:sym typeface="Georgia"/>
        </a:defRPr>
      </a:lvl4pPr>
      <a:lvl5pPr marL="1930400" indent="-406400" defTabSz="584200">
        <a:spcBef>
          <a:spcPts val="3200"/>
        </a:spcBef>
        <a:buSzPct val="50000"/>
        <a:buBlip>
          <a:blip r:embed="rId21"/>
        </a:buBlip>
        <a:defRPr sz="3600">
          <a:solidFill>
            <a:srgbClr val="006288"/>
          </a:solidFill>
          <a:latin typeface="+mn-lt"/>
          <a:ea typeface="+mn-ea"/>
          <a:cs typeface="+mn-cs"/>
          <a:sym typeface="Georgia"/>
        </a:defRPr>
      </a:lvl5pPr>
      <a:lvl6pPr marL="2311400" indent="-406400" defTabSz="584200">
        <a:spcBef>
          <a:spcPts val="3200"/>
        </a:spcBef>
        <a:buSzPct val="50000"/>
        <a:buBlip>
          <a:blip r:embed="rId21"/>
        </a:buBlip>
        <a:defRPr sz="3600">
          <a:solidFill>
            <a:srgbClr val="006288"/>
          </a:solidFill>
          <a:latin typeface="+mn-lt"/>
          <a:ea typeface="+mn-ea"/>
          <a:cs typeface="+mn-cs"/>
          <a:sym typeface="Georgia"/>
        </a:defRPr>
      </a:lvl6pPr>
      <a:lvl7pPr marL="2692400" indent="-406400" defTabSz="584200">
        <a:spcBef>
          <a:spcPts val="3200"/>
        </a:spcBef>
        <a:buSzPct val="50000"/>
        <a:buBlip>
          <a:blip r:embed="rId21"/>
        </a:buBlip>
        <a:defRPr sz="3600">
          <a:solidFill>
            <a:srgbClr val="006288"/>
          </a:solidFill>
          <a:latin typeface="+mn-lt"/>
          <a:ea typeface="+mn-ea"/>
          <a:cs typeface="+mn-cs"/>
          <a:sym typeface="Georgia"/>
        </a:defRPr>
      </a:lvl7pPr>
      <a:lvl8pPr marL="3073400" indent="-406400" defTabSz="584200">
        <a:spcBef>
          <a:spcPts val="3200"/>
        </a:spcBef>
        <a:buSzPct val="50000"/>
        <a:buBlip>
          <a:blip r:embed="rId21"/>
        </a:buBlip>
        <a:defRPr sz="3600">
          <a:solidFill>
            <a:srgbClr val="006288"/>
          </a:solidFill>
          <a:latin typeface="+mn-lt"/>
          <a:ea typeface="+mn-ea"/>
          <a:cs typeface="+mn-cs"/>
          <a:sym typeface="Georgia"/>
        </a:defRPr>
      </a:lvl8pPr>
      <a:lvl9pPr marL="3454400" indent="-406400" defTabSz="584200">
        <a:spcBef>
          <a:spcPts val="3200"/>
        </a:spcBef>
        <a:buSzPct val="50000"/>
        <a:buBlip>
          <a:blip r:embed="rId21"/>
        </a:buBlip>
        <a:defRPr sz="3600">
          <a:solidFill>
            <a:srgbClr val="006288"/>
          </a:solidFill>
          <a:latin typeface="+mn-lt"/>
          <a:ea typeface="+mn-ea"/>
          <a:cs typeface="+mn-cs"/>
          <a:sym typeface="Georgia"/>
        </a:defRPr>
      </a:lvl9pPr>
    </p:bodyStyle>
    <p:otherStyle>
      <a:lvl1pPr algn="ctr" defTabSz="584200">
        <a:defRPr>
          <a:solidFill>
            <a:schemeClr val="tx1"/>
          </a:solidFill>
          <a:latin typeface="+mn-lt"/>
          <a:ea typeface="+mn-ea"/>
          <a:cs typeface="+mn-cs"/>
          <a:sym typeface="Marker Felt"/>
        </a:defRPr>
      </a:lvl1pPr>
      <a:lvl2pPr indent="228600" algn="ctr" defTabSz="584200">
        <a:defRPr>
          <a:solidFill>
            <a:schemeClr val="tx1"/>
          </a:solidFill>
          <a:latin typeface="+mn-lt"/>
          <a:ea typeface="+mn-ea"/>
          <a:cs typeface="+mn-cs"/>
          <a:sym typeface="Marker Felt"/>
        </a:defRPr>
      </a:lvl2pPr>
      <a:lvl3pPr indent="457200" algn="ctr" defTabSz="584200">
        <a:defRPr>
          <a:solidFill>
            <a:schemeClr val="tx1"/>
          </a:solidFill>
          <a:latin typeface="+mn-lt"/>
          <a:ea typeface="+mn-ea"/>
          <a:cs typeface="+mn-cs"/>
          <a:sym typeface="Marker Felt"/>
        </a:defRPr>
      </a:lvl3pPr>
      <a:lvl4pPr indent="685800" algn="ctr" defTabSz="584200">
        <a:defRPr>
          <a:solidFill>
            <a:schemeClr val="tx1"/>
          </a:solidFill>
          <a:latin typeface="+mn-lt"/>
          <a:ea typeface="+mn-ea"/>
          <a:cs typeface="+mn-cs"/>
          <a:sym typeface="Marker Felt"/>
        </a:defRPr>
      </a:lvl4pPr>
      <a:lvl5pPr indent="914400" algn="ctr" defTabSz="584200">
        <a:defRPr>
          <a:solidFill>
            <a:schemeClr val="tx1"/>
          </a:solidFill>
          <a:latin typeface="+mn-lt"/>
          <a:ea typeface="+mn-ea"/>
          <a:cs typeface="+mn-cs"/>
          <a:sym typeface="Marker Felt"/>
        </a:defRPr>
      </a:lvl5pPr>
      <a:lvl6pPr indent="1143000" algn="ctr" defTabSz="584200">
        <a:defRPr>
          <a:solidFill>
            <a:schemeClr val="tx1"/>
          </a:solidFill>
          <a:latin typeface="+mn-lt"/>
          <a:ea typeface="+mn-ea"/>
          <a:cs typeface="+mn-cs"/>
          <a:sym typeface="Marker Felt"/>
        </a:defRPr>
      </a:lvl6pPr>
      <a:lvl7pPr indent="1371600" algn="ctr" defTabSz="584200">
        <a:defRPr>
          <a:solidFill>
            <a:schemeClr val="tx1"/>
          </a:solidFill>
          <a:latin typeface="+mn-lt"/>
          <a:ea typeface="+mn-ea"/>
          <a:cs typeface="+mn-cs"/>
          <a:sym typeface="Marker Felt"/>
        </a:defRPr>
      </a:lvl7pPr>
      <a:lvl8pPr indent="1600200" algn="ctr" defTabSz="584200">
        <a:defRPr>
          <a:solidFill>
            <a:schemeClr val="tx1"/>
          </a:solidFill>
          <a:latin typeface="+mn-lt"/>
          <a:ea typeface="+mn-ea"/>
          <a:cs typeface="+mn-cs"/>
          <a:sym typeface="Marker Felt"/>
        </a:defRPr>
      </a:lvl8pPr>
      <a:lvl9pPr indent="1828800" algn="ctr" defTabSz="584200">
        <a:defRPr>
          <a:solidFill>
            <a:schemeClr val="tx1"/>
          </a:solidFill>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ti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rot="21497999">
            <a:off x="1636648" y="6715423"/>
            <a:ext cx="8382001" cy="841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a:defRPr sz="1800">
                <a:solidFill>
                  <a:srgbClr val="000000"/>
                </a:solidFill>
              </a:defRPr>
            </a:pPr>
            <a:r>
              <a:rPr sz="2400" dirty="0">
                <a:solidFill>
                  <a:srgbClr val="54809E"/>
                </a:solidFill>
                <a:latin typeface="+mj-lt"/>
                <a:ea typeface="+mj-ea"/>
                <a:cs typeface="+mj-cs"/>
                <a:sym typeface="Marker Felt"/>
              </a:rPr>
              <a:t>Dr. Krista D. Parent</a:t>
            </a:r>
            <a:r>
              <a:rPr lang="en-US" sz="2400" dirty="0">
                <a:solidFill>
                  <a:srgbClr val="54809E"/>
                </a:solidFill>
                <a:latin typeface="+mj-lt"/>
                <a:ea typeface="+mj-ea"/>
                <a:cs typeface="+mj-cs"/>
                <a:sym typeface="Marker Felt"/>
              </a:rPr>
              <a:t>, COSA</a:t>
            </a:r>
          </a:p>
          <a:p>
            <a:pPr lvl="0" algn="l">
              <a:defRPr sz="1800">
                <a:solidFill>
                  <a:srgbClr val="000000"/>
                </a:solidFill>
              </a:defRPr>
            </a:pPr>
            <a:r>
              <a:rPr lang="en-US" sz="2400" dirty="0">
                <a:solidFill>
                  <a:srgbClr val="54809E"/>
                </a:solidFill>
                <a:latin typeface="+mj-lt"/>
                <a:ea typeface="+mj-ea"/>
                <a:cs typeface="+mj-cs"/>
                <a:sym typeface="Marker Felt"/>
              </a:rPr>
              <a:t>Director of Executive Leadership</a:t>
            </a:r>
            <a:endParaRPr sz="2400" dirty="0">
              <a:solidFill>
                <a:srgbClr val="54809E"/>
              </a:solidFill>
              <a:latin typeface="+mj-lt"/>
              <a:ea typeface="+mj-ea"/>
              <a:cs typeface="+mj-cs"/>
              <a:sym typeface="Marker Felt"/>
            </a:endParaRPr>
          </a:p>
        </p:txBody>
      </p:sp>
      <p:sp>
        <p:nvSpPr>
          <p:cNvPr id="150" name="Shape 150"/>
          <p:cNvSpPr>
            <a:spLocks noGrp="1"/>
          </p:cNvSpPr>
          <p:nvPr>
            <p:ph type="title"/>
          </p:nvPr>
        </p:nvSpPr>
        <p:spPr>
          <a:xfrm>
            <a:off x="1270000" y="1675134"/>
            <a:ext cx="10464800" cy="3265166"/>
          </a:xfrm>
          <a:prstGeom prst="rect">
            <a:avLst/>
          </a:prstGeom>
        </p:spPr>
        <p:txBody>
          <a:bodyPr/>
          <a:lstStyle/>
          <a:p>
            <a:pPr lvl="0">
              <a:defRPr sz="1800" i="0">
                <a:solidFill>
                  <a:srgbClr val="000000"/>
                </a:solidFill>
              </a:defRPr>
            </a:pPr>
            <a:r>
              <a:rPr sz="4800" i="1" dirty="0">
                <a:solidFill>
                  <a:srgbClr val="292929">
                    <a:alpha val="93000"/>
                  </a:srgbClr>
                </a:solidFill>
              </a:rPr>
              <a:t>Superintendents as </a:t>
            </a:r>
          </a:p>
          <a:p>
            <a:pPr lvl="0">
              <a:defRPr sz="1800" i="0">
                <a:solidFill>
                  <a:srgbClr val="000000"/>
                </a:solidFill>
              </a:defRPr>
            </a:pPr>
            <a:r>
              <a:rPr sz="4800" i="1" dirty="0">
                <a:solidFill>
                  <a:srgbClr val="292929">
                    <a:alpha val="93000"/>
                  </a:srgbClr>
                </a:solidFill>
              </a:rPr>
              <a:t>Instructional Leaders</a:t>
            </a:r>
            <a:r>
              <a:rPr lang="en-US" sz="4800" i="1" dirty="0">
                <a:solidFill>
                  <a:srgbClr val="292929">
                    <a:alpha val="93000"/>
                  </a:srgbClr>
                </a:solidFill>
              </a:rPr>
              <a:t> and Developing Systems that Promote Learning</a:t>
            </a:r>
            <a:endParaRPr sz="4800" i="1" dirty="0">
              <a:solidFill>
                <a:srgbClr val="292929">
                  <a:alpha val="93000"/>
                </a:srgbClr>
              </a:solidFill>
            </a:endParaRPr>
          </a:p>
        </p:txBody>
      </p:sp>
      <p:sp>
        <p:nvSpPr>
          <p:cNvPr id="151" name="Shape 151"/>
          <p:cNvSpPr>
            <a:spLocks noGrp="1"/>
          </p:cNvSpPr>
          <p:nvPr>
            <p:ph type="body" idx="1"/>
          </p:nvPr>
        </p:nvSpPr>
        <p:spPr>
          <a:xfrm>
            <a:off x="1270000" y="5268564"/>
            <a:ext cx="10464800" cy="1043335"/>
          </a:xfrm>
          <a:prstGeom prst="rect">
            <a:avLst/>
          </a:prstGeom>
        </p:spPr>
        <p:txBody>
          <a:bodyPr/>
          <a:lstStyle/>
          <a:p>
            <a:pPr lvl="0">
              <a:defRPr sz="1800" i="0">
                <a:solidFill>
                  <a:srgbClr val="000000"/>
                </a:solidFill>
              </a:defRPr>
            </a:pPr>
            <a:r>
              <a:rPr sz="2400" i="1" dirty="0">
                <a:solidFill>
                  <a:srgbClr val="C2463A"/>
                </a:solidFill>
              </a:rPr>
              <a:t>COSA</a:t>
            </a:r>
            <a:r>
              <a:rPr lang="en-US" sz="2400" i="1" dirty="0">
                <a:solidFill>
                  <a:srgbClr val="C2463A"/>
                </a:solidFill>
              </a:rPr>
              <a:t> New Superintendent</a:t>
            </a:r>
            <a:r>
              <a:rPr sz="2400" i="1" dirty="0">
                <a:solidFill>
                  <a:srgbClr val="C2463A"/>
                </a:solidFill>
              </a:rPr>
              <a:t> Academy</a:t>
            </a:r>
          </a:p>
          <a:p>
            <a:pPr lvl="0">
              <a:defRPr sz="1800" i="0">
                <a:solidFill>
                  <a:srgbClr val="000000"/>
                </a:solidFill>
              </a:defRPr>
            </a:pPr>
            <a:r>
              <a:rPr lang="en-US" sz="2400" i="1" dirty="0">
                <a:solidFill>
                  <a:srgbClr val="C2463A"/>
                </a:solidFill>
              </a:rPr>
              <a:t>Thursday</a:t>
            </a:r>
            <a:r>
              <a:rPr sz="2400" i="1" dirty="0">
                <a:solidFill>
                  <a:srgbClr val="C2463A"/>
                </a:solidFill>
              </a:rPr>
              <a:t>, </a:t>
            </a:r>
            <a:r>
              <a:rPr lang="en-US" sz="2400" i="1" dirty="0">
                <a:solidFill>
                  <a:srgbClr val="C2463A"/>
                </a:solidFill>
              </a:rPr>
              <a:t>July 19</a:t>
            </a:r>
            <a:r>
              <a:rPr sz="2400" i="1" dirty="0">
                <a:solidFill>
                  <a:srgbClr val="C2463A"/>
                </a:solidFill>
              </a:rPr>
              <a:t>, 201</a:t>
            </a:r>
            <a:r>
              <a:rPr lang="en-US" sz="2400" i="1" dirty="0">
                <a:solidFill>
                  <a:srgbClr val="C2463A"/>
                </a:solidFill>
              </a:rPr>
              <a:t>8</a:t>
            </a:r>
            <a:endParaRPr sz="2400" i="1" dirty="0">
              <a:solidFill>
                <a:srgbClr val="C2463A"/>
              </a:solidFill>
            </a:endParaRPr>
          </a:p>
        </p:txBody>
      </p:sp>
      <p:pic>
        <p:nvPicPr>
          <p:cNvPr id="2" name="Picture 1"/>
          <p:cNvPicPr>
            <a:picLocks noChangeAspect="1"/>
          </p:cNvPicPr>
          <p:nvPr/>
        </p:nvPicPr>
        <p:blipFill>
          <a:blip r:embed="rId3"/>
          <a:stretch>
            <a:fillRect/>
          </a:stretch>
        </p:blipFill>
        <p:spPr>
          <a:xfrm>
            <a:off x="9111937" y="252734"/>
            <a:ext cx="3273468" cy="28448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pPr lvl="0">
              <a:defRPr sz="1800">
                <a:solidFill>
                  <a:srgbClr val="000000"/>
                </a:solidFill>
              </a:defRPr>
            </a:pPr>
            <a:r>
              <a:rPr sz="3600">
                <a:solidFill>
                  <a:srgbClr val="006288"/>
                </a:solidFill>
              </a:rPr>
              <a:t>Developing a High-Functioning Team</a:t>
            </a:r>
          </a:p>
          <a:p>
            <a:pPr lvl="0">
              <a:defRPr sz="1800">
                <a:solidFill>
                  <a:srgbClr val="000000"/>
                </a:solidFill>
              </a:defRPr>
            </a:pPr>
            <a:endParaRPr sz="2400">
              <a:solidFill>
                <a:srgbClr val="006288"/>
              </a:solidFill>
            </a:endParaRPr>
          </a:p>
          <a:p>
            <a:pPr lvl="0">
              <a:defRPr sz="1800">
                <a:solidFill>
                  <a:srgbClr val="000000"/>
                </a:solidFill>
              </a:defRPr>
            </a:pPr>
            <a:r>
              <a:rPr sz="2400">
                <a:solidFill>
                  <a:srgbClr val="006288"/>
                </a:solidFill>
              </a:rPr>
              <a:t>4 = Outstanding, 3 = Above Average, 2 = Needs Improvement, 1 = Not evident</a:t>
            </a:r>
          </a:p>
        </p:txBody>
      </p:sp>
      <p:graphicFrame>
        <p:nvGraphicFramePr>
          <p:cNvPr id="207" name="Table 207"/>
          <p:cNvGraphicFramePr/>
          <p:nvPr/>
        </p:nvGraphicFramePr>
        <p:xfrm>
          <a:off x="1270000" y="2971800"/>
          <a:ext cx="10464797" cy="5714996"/>
        </p:xfrm>
        <a:graphic>
          <a:graphicData uri="http://schemas.openxmlformats.org/drawingml/2006/table">
            <a:tbl>
              <a:tblPr>
                <a:tableStyleId>{4C3C2611-4C71-4FC5-86AE-919BDF0F9419}</a:tableStyleId>
              </a:tblPr>
              <a:tblGrid>
                <a:gridCol w="1494971">
                  <a:extLst>
                    <a:ext uri="{9D8B030D-6E8A-4147-A177-3AD203B41FA5}">
                      <a16:colId xmlns:a16="http://schemas.microsoft.com/office/drawing/2014/main" val="20000"/>
                    </a:ext>
                  </a:extLst>
                </a:gridCol>
                <a:gridCol w="1494971">
                  <a:extLst>
                    <a:ext uri="{9D8B030D-6E8A-4147-A177-3AD203B41FA5}">
                      <a16:colId xmlns:a16="http://schemas.microsoft.com/office/drawing/2014/main" val="20001"/>
                    </a:ext>
                  </a:extLst>
                </a:gridCol>
                <a:gridCol w="1494971">
                  <a:extLst>
                    <a:ext uri="{9D8B030D-6E8A-4147-A177-3AD203B41FA5}">
                      <a16:colId xmlns:a16="http://schemas.microsoft.com/office/drawing/2014/main" val="20002"/>
                    </a:ext>
                  </a:extLst>
                </a:gridCol>
                <a:gridCol w="1494971">
                  <a:extLst>
                    <a:ext uri="{9D8B030D-6E8A-4147-A177-3AD203B41FA5}">
                      <a16:colId xmlns:a16="http://schemas.microsoft.com/office/drawing/2014/main" val="20003"/>
                    </a:ext>
                  </a:extLst>
                </a:gridCol>
                <a:gridCol w="1494971">
                  <a:extLst>
                    <a:ext uri="{9D8B030D-6E8A-4147-A177-3AD203B41FA5}">
                      <a16:colId xmlns:a16="http://schemas.microsoft.com/office/drawing/2014/main" val="20004"/>
                    </a:ext>
                  </a:extLst>
                </a:gridCol>
                <a:gridCol w="1494971">
                  <a:extLst>
                    <a:ext uri="{9D8B030D-6E8A-4147-A177-3AD203B41FA5}">
                      <a16:colId xmlns:a16="http://schemas.microsoft.com/office/drawing/2014/main" val="20005"/>
                    </a:ext>
                  </a:extLst>
                </a:gridCol>
                <a:gridCol w="1494971">
                  <a:extLst>
                    <a:ext uri="{9D8B030D-6E8A-4147-A177-3AD203B41FA5}">
                      <a16:colId xmlns:a16="http://schemas.microsoft.com/office/drawing/2014/main" val="20006"/>
                    </a:ext>
                  </a:extLst>
                </a:gridCol>
              </a:tblGrid>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Team Member</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Title</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Big Picture Thinker</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Teaching &amp; Learning Knowledge</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Team Player</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Fun</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Truth Speaker</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0"/>
                  </a:ext>
                </a:extLst>
              </a:tr>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Krista</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Superintendent</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1"/>
                  </a:ext>
                </a:extLst>
              </a:tr>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Julie</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Asst. Superintendent</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2"/>
                  </a:ext>
                </a:extLst>
              </a:tr>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Todd</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Director of Student Services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3"/>
                  </a:ext>
                </a:extLst>
              </a:tr>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Tim</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Director of Staff Services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4"/>
                  </a:ext>
                </a:extLst>
              </a:tr>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Chris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Director of Special Services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5"/>
                  </a:ext>
                </a:extLst>
              </a:tr>
              <a:tr h="816428">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Connie</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Business Manager</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sz="1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1270000" y="254000"/>
            <a:ext cx="10464800" cy="1536700"/>
          </a:xfrm>
          <a:prstGeom prst="rect">
            <a:avLst/>
          </a:prstGeom>
        </p:spPr>
        <p:txBody>
          <a:bodyPr/>
          <a:lstStyle>
            <a:lvl1pPr marR="457200" defTabSz="457200">
              <a:defRPr sz="2400">
                <a:solidFill>
                  <a:srgbClr val="000000"/>
                </a:solidFill>
              </a:defRPr>
            </a:lvl1pPr>
          </a:lstStyle>
          <a:p>
            <a:pPr lvl="0">
              <a:defRPr sz="1800"/>
            </a:pPr>
            <a:r>
              <a:rPr sz="2400" dirty="0"/>
              <a:t>Norms and Group Agreements for Cabinet Team</a:t>
            </a:r>
          </a:p>
        </p:txBody>
      </p:sp>
      <p:sp>
        <p:nvSpPr>
          <p:cNvPr id="212" name="Shape 212"/>
          <p:cNvSpPr/>
          <p:nvPr/>
        </p:nvSpPr>
        <p:spPr>
          <a:xfrm>
            <a:off x="1524945" y="2909332"/>
            <a:ext cx="9756126" cy="58272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R="457200" lvl="0" defTabSz="457200">
              <a:defRPr sz="1800">
                <a:solidFill>
                  <a:srgbClr val="000000"/>
                </a:solidFill>
              </a:defRPr>
            </a:pPr>
            <a:endParaRPr sz="1200" b="1" dirty="0">
              <a:latin typeface="Times New Roman"/>
              <a:ea typeface="Times New Roman"/>
              <a:cs typeface="Times New Roman"/>
              <a:sym typeface="Times New Roman"/>
            </a:endParaRPr>
          </a:p>
          <a:p>
            <a:pPr marR="457200" lvl="0" algn="l" defTabSz="457200">
              <a:defRPr sz="1800">
                <a:solidFill>
                  <a:srgbClr val="000000"/>
                </a:solidFill>
              </a:defRPr>
            </a:pPr>
            <a:endParaRPr sz="1200" b="1"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	Tactical Meetings are scheduled every Friday from 8:30 a.m. to approximately 1:00 p.m.</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2.	We start on time but the ending time may vary and may go beyond 1:00 by mutual agreement.</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3.	Agenda items are written on Krista’s white board prior to the meeting and a meeting agenda is provided for each cabinet member.</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4.	Time should be spent by each cabinet member preparing their agenda items and thinking prior to the meeting (be prepared).</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5.	Agenda items may include problems/issues to discuss and/or solve and items of information for the team.</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6.	There is an obligation to bring “need to know” information to the meetings.</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7.	There is an expectation of follow through on decisions that are made at the meeting.</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8.	There is an expectation to provide input and support for each other as issues are put forward to the team.</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9.	Confidential information is often shared and confidentiality is important to the team.</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10.	Cabinet members typically sit in the same seats for the meeting, but for the month of November we are asking everyone to sit in a different seat.</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11.	It is expected that all team members bring their best listening skills to the table.</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12.	Consensus on an issue means full support and one voice when we walk out of the meeting.</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13.	It is okay to take risks with the cabinet team and try out new ideas or thinking. </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14.	Equity of voice is essential for making the best decisions. All cabinet members have a responsibility to work to involve all voices.</a:t>
            </a:r>
          </a:p>
          <a:p>
            <a:pPr marR="457200" lvl="0" algn="l" defTabSz="457200">
              <a:defRPr sz="1800">
                <a:solidFill>
                  <a:srgbClr val="000000"/>
                </a:solidFill>
              </a:defRPr>
            </a:pPr>
            <a:endParaRPr sz="1200" dirty="0">
              <a:latin typeface="Times New Roman"/>
              <a:ea typeface="Times New Roman"/>
              <a:cs typeface="Times New Roman"/>
              <a:sym typeface="Times New Roman"/>
            </a:endParaRPr>
          </a:p>
          <a:p>
            <a:pPr marL="457200" marR="457200" lvl="0" indent="-228600" algn="l" defTabSz="457200">
              <a:defRPr sz="1800">
                <a:solidFill>
                  <a:srgbClr val="000000"/>
                </a:solidFill>
              </a:defRPr>
            </a:pPr>
            <a:r>
              <a:rPr sz="1200" dirty="0">
                <a:latin typeface="Cambria"/>
                <a:ea typeface="Cambria"/>
                <a:cs typeface="Cambria"/>
                <a:sym typeface="Cambria"/>
              </a:rPr>
              <a:t>15.	Each cabinet member has the responsibility to speak their concern about agenda items presented even if others do not agree with their opinion.</a:t>
            </a:r>
            <a:endParaRPr sz="1200" dirty="0">
              <a:latin typeface="Times New Roman"/>
              <a:ea typeface="Times New Roman"/>
              <a:cs typeface="Times New Roman"/>
              <a:sym typeface="Times New Roman"/>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528D4D"/>
                </a:solidFill>
              </a:rPr>
              <a:t>Meeting Agenda Strategies</a:t>
            </a:r>
          </a:p>
        </p:txBody>
      </p:sp>
      <p:sp>
        <p:nvSpPr>
          <p:cNvPr id="217" name="Shape 217"/>
          <p:cNvSpPr>
            <a:spLocks noGrp="1"/>
          </p:cNvSpPr>
          <p:nvPr>
            <p:ph type="body" idx="1"/>
          </p:nvPr>
        </p:nvSpPr>
        <p:spPr>
          <a:prstGeom prst="rect">
            <a:avLst/>
          </a:prstGeom>
        </p:spPr>
        <p:txBody>
          <a:bodyPr/>
          <a:lstStyle/>
          <a:p>
            <a:pPr lvl="0">
              <a:buBlip>
                <a:blip r:embed="rId3"/>
              </a:buBlip>
              <a:defRPr sz="1800">
                <a:solidFill>
                  <a:srgbClr val="000000"/>
                </a:solidFill>
              </a:defRPr>
            </a:pPr>
            <a:r>
              <a:rPr sz="3600">
                <a:solidFill>
                  <a:srgbClr val="006288"/>
                </a:solidFill>
              </a:rPr>
              <a:t>Stand Up Meetings -</a:t>
            </a:r>
            <a:r>
              <a:rPr sz="2400">
                <a:solidFill>
                  <a:srgbClr val="006288"/>
                </a:solidFill>
              </a:rPr>
              <a:t>short duration, quick check-in, no longer than 5 minutes, literally must “stand up”, regularly scheduled.</a:t>
            </a:r>
            <a:endParaRPr sz="3600">
              <a:solidFill>
                <a:srgbClr val="006288"/>
              </a:solidFill>
            </a:endParaRPr>
          </a:p>
          <a:p>
            <a:pPr lvl="0">
              <a:buBlip>
                <a:blip r:embed="rId3"/>
              </a:buBlip>
              <a:defRPr sz="1800">
                <a:solidFill>
                  <a:srgbClr val="000000"/>
                </a:solidFill>
              </a:defRPr>
            </a:pPr>
            <a:r>
              <a:rPr sz="3600">
                <a:solidFill>
                  <a:srgbClr val="006288"/>
                </a:solidFill>
              </a:rPr>
              <a:t>Tactical Agendas - </a:t>
            </a:r>
            <a:r>
              <a:rPr sz="2400">
                <a:solidFill>
                  <a:srgbClr val="006288"/>
                </a:solidFill>
              </a:rPr>
              <a:t>usually weekly, process for agenda items, take turns, keep everyone informed, generate ideas, etc.</a:t>
            </a:r>
            <a:endParaRPr sz="3600">
              <a:solidFill>
                <a:srgbClr val="006288"/>
              </a:solidFill>
            </a:endParaRPr>
          </a:p>
          <a:p>
            <a:pPr lvl="0">
              <a:buBlip>
                <a:blip r:embed="rId3"/>
              </a:buBlip>
              <a:defRPr sz="1800">
                <a:solidFill>
                  <a:srgbClr val="000000"/>
                </a:solidFill>
              </a:defRPr>
            </a:pPr>
            <a:r>
              <a:rPr sz="3600">
                <a:solidFill>
                  <a:srgbClr val="006288"/>
                </a:solidFill>
              </a:rPr>
              <a:t>Strategic Agendas - </a:t>
            </a:r>
            <a:r>
              <a:rPr sz="2400">
                <a:solidFill>
                  <a:srgbClr val="006288"/>
                </a:solidFill>
              </a:rPr>
              <a:t>one topic agendas that need extended work and preparation, scheduled as need arises.</a:t>
            </a:r>
          </a:p>
          <a:p>
            <a:pPr lvl="0">
              <a:buBlip>
                <a:blip r:embed="rId3"/>
              </a:buBlip>
              <a:defRPr sz="1800">
                <a:solidFill>
                  <a:srgbClr val="000000"/>
                </a:solidFill>
              </a:defRPr>
            </a:pPr>
            <a:endParaRPr sz="2400">
              <a:solidFill>
                <a:srgbClr val="006288"/>
              </a:solidFill>
            </a:endParaRPr>
          </a:p>
          <a:p>
            <a:pPr marL="270933" lvl="0" indent="-270933">
              <a:buBlip>
                <a:blip r:embed="rId3"/>
              </a:buBlip>
              <a:defRPr sz="1800">
                <a:solidFill>
                  <a:srgbClr val="000000"/>
                </a:solidFill>
              </a:defRPr>
            </a:pPr>
            <a:r>
              <a:rPr sz="2400">
                <a:solidFill>
                  <a:srgbClr val="006288"/>
                </a:solidFill>
              </a:rPr>
              <a:t>Ideas originated from “Death by Meeting” Patrick Lencioni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droppedImage.pdf"/>
          <p:cNvPicPr/>
          <p:nvPr/>
        </p:nvPicPr>
        <p:blipFill>
          <a:blip r:embed="rId3">
            <a:extLst/>
          </a:blip>
          <a:stretch>
            <a:fillRect/>
          </a:stretch>
        </p:blipFill>
        <p:spPr>
          <a:xfrm>
            <a:off x="1155700" y="1219200"/>
            <a:ext cx="1079500" cy="1333500"/>
          </a:xfrm>
          <a:prstGeom prst="rect">
            <a:avLst/>
          </a:prstGeom>
          <a:ln w="12700">
            <a:miter lim="400000"/>
          </a:ln>
        </p:spPr>
      </p:pic>
      <p:pic>
        <p:nvPicPr>
          <p:cNvPr id="220" name="droppedImage.pdf"/>
          <p:cNvPicPr/>
          <p:nvPr/>
        </p:nvPicPr>
        <p:blipFill>
          <a:blip r:embed="rId4">
            <a:extLst/>
          </a:blip>
          <a:stretch>
            <a:fillRect/>
          </a:stretch>
        </p:blipFill>
        <p:spPr>
          <a:xfrm>
            <a:off x="3454400" y="1435100"/>
            <a:ext cx="2832100" cy="914400"/>
          </a:xfrm>
          <a:prstGeom prst="rect">
            <a:avLst/>
          </a:prstGeom>
          <a:ln w="12700">
            <a:miter lim="400000"/>
          </a:ln>
        </p:spPr>
      </p:pic>
      <p:sp>
        <p:nvSpPr>
          <p:cNvPr id="221" name="Shape 221"/>
          <p:cNvSpPr/>
          <p:nvPr/>
        </p:nvSpPr>
        <p:spPr>
          <a:xfrm>
            <a:off x="8432800" y="1168400"/>
            <a:ext cx="2590800" cy="1689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lvl="0" algn="l" defTabSz="457200">
              <a:defRPr sz="1800">
                <a:solidFill>
                  <a:srgbClr val="000000"/>
                </a:solidFill>
              </a:defRPr>
            </a:pPr>
            <a:r>
              <a:rPr sz="1400" b="1">
                <a:latin typeface="Times Roman"/>
                <a:ea typeface="Times Roman"/>
                <a:cs typeface="Times Roman"/>
                <a:sym typeface="Times Roman"/>
              </a:rPr>
              <a:t>District Initiatives:</a:t>
            </a:r>
          </a:p>
          <a:p>
            <a:pPr marR="457200" lvl="0" algn="l" defTabSz="457200">
              <a:defRPr sz="1800">
                <a:solidFill>
                  <a:srgbClr val="000000"/>
                </a:solidFill>
              </a:defRPr>
            </a:pPr>
            <a:endParaRPr sz="1400" b="1">
              <a:latin typeface="Times Roman"/>
              <a:ea typeface="Times Roman"/>
              <a:cs typeface="Times Roman"/>
              <a:sym typeface="Times Roman"/>
            </a:endParaRPr>
          </a:p>
          <a:p>
            <a:pPr marL="457200" marR="457200" lvl="0" indent="-228600" algn="l" defTabSz="457200">
              <a:defRPr sz="1800">
                <a:solidFill>
                  <a:srgbClr val="000000"/>
                </a:solidFill>
              </a:defRPr>
            </a:pPr>
            <a:r>
              <a:rPr sz="1400" b="1">
                <a:latin typeface="Times Roman"/>
                <a:ea typeface="Times Roman"/>
                <a:cs typeface="Times Roman"/>
                <a:sym typeface="Times Roman"/>
              </a:rPr>
              <a:t>1.	Leadership</a:t>
            </a:r>
          </a:p>
          <a:p>
            <a:pPr marL="457200" marR="457200" lvl="0" indent="-228600" algn="l" defTabSz="457200">
              <a:defRPr sz="1800">
                <a:solidFill>
                  <a:srgbClr val="000000"/>
                </a:solidFill>
              </a:defRPr>
            </a:pPr>
            <a:r>
              <a:rPr sz="1400" b="1">
                <a:latin typeface="Times Roman"/>
                <a:ea typeface="Times Roman"/>
                <a:cs typeface="Times Roman"/>
                <a:sym typeface="Times Roman"/>
              </a:rPr>
              <a:t>2.	Literacy</a:t>
            </a:r>
          </a:p>
          <a:p>
            <a:pPr marL="457200" marR="457200" lvl="0" indent="-228600" algn="l" defTabSz="457200">
              <a:defRPr sz="1800">
                <a:solidFill>
                  <a:srgbClr val="000000"/>
                </a:solidFill>
              </a:defRPr>
            </a:pPr>
            <a:r>
              <a:rPr sz="1400" b="1">
                <a:latin typeface="Times Roman"/>
                <a:ea typeface="Times Roman"/>
                <a:cs typeface="Times Roman"/>
                <a:sym typeface="Times Roman"/>
              </a:rPr>
              <a:t>3.	Mathematics</a:t>
            </a:r>
          </a:p>
          <a:p>
            <a:pPr marL="457200" marR="457200" lvl="0" indent="-228600" algn="l" defTabSz="457200">
              <a:defRPr sz="1800">
                <a:solidFill>
                  <a:srgbClr val="000000"/>
                </a:solidFill>
              </a:defRPr>
            </a:pPr>
            <a:r>
              <a:rPr sz="1400" b="1">
                <a:latin typeface="Times Roman"/>
                <a:ea typeface="Times Roman"/>
                <a:cs typeface="Times Roman"/>
                <a:sym typeface="Times Roman"/>
              </a:rPr>
              <a:t>4.	Communication</a:t>
            </a:r>
          </a:p>
        </p:txBody>
      </p:sp>
      <p:sp>
        <p:nvSpPr>
          <p:cNvPr id="222" name="Shape 222"/>
          <p:cNvSpPr/>
          <p:nvPr/>
        </p:nvSpPr>
        <p:spPr>
          <a:xfrm>
            <a:off x="1356692" y="2749550"/>
            <a:ext cx="2281238" cy="304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1"/>
            </a:lvl1pPr>
          </a:lstStyle>
          <a:p>
            <a:pPr lvl="0">
              <a:defRPr sz="1800" b="0">
                <a:solidFill>
                  <a:srgbClr val="000000"/>
                </a:solidFill>
              </a:defRPr>
            </a:pPr>
            <a:r>
              <a:rPr sz="1400" b="1">
                <a:solidFill>
                  <a:srgbClr val="006288"/>
                </a:solidFill>
              </a:rPr>
              <a:t>LIGHTENING  ROUND:</a:t>
            </a:r>
          </a:p>
        </p:txBody>
      </p:sp>
      <p:graphicFrame>
        <p:nvGraphicFramePr>
          <p:cNvPr id="223" name="Table 223"/>
          <p:cNvGraphicFramePr/>
          <p:nvPr/>
        </p:nvGraphicFramePr>
        <p:xfrm>
          <a:off x="1181100" y="3086100"/>
          <a:ext cx="5308600" cy="2088726"/>
        </p:xfrm>
        <a:graphic>
          <a:graphicData uri="http://schemas.openxmlformats.org/drawingml/2006/table">
            <a:tbl>
              <a:tblPr firstCol="1">
                <a:tableStyleId>{4C3C2611-4C71-4FC5-86AE-919BDF0F9419}</a:tableStyleId>
              </a:tblPr>
              <a:tblGrid>
                <a:gridCol w="685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681566">
                <a:tc>
                  <a:txBody>
                    <a:bodyPr/>
                    <a:lstStyle/>
                    <a:p>
                      <a:pPr lvl="0" defTabSz="914400">
                        <a:tabLst>
                          <a:tab pos="1168400" algn="l"/>
                        </a:tabLst>
                        <a:defRPr>
                          <a:solidFill>
                            <a:srgbClr val="000000"/>
                          </a:solidFill>
                        </a:defRPr>
                      </a:pPr>
                      <a:r>
                        <a:rPr sz="1400">
                          <a:solidFill>
                            <a:srgbClr val="FFFFFF"/>
                          </a:solidFill>
                        </a:rPr>
                        <a:t>Krista</a:t>
                      </a:r>
                    </a:p>
                  </a:txBody>
                  <a:tcPr marL="50800" marR="50800" marT="50800" marB="50800" anchor="ctr" horzOverflow="overflow">
                    <a:lnL w="12700">
                      <a:solidFill>
                        <a:srgbClr val="94DBE2"/>
                      </a:solidFill>
                      <a:miter lim="400000"/>
                    </a:lnL>
                    <a:blipFill rotWithShape="1">
                      <a:blip r:embed="rId5"/>
                      <a:srcRect/>
                      <a:tile tx="0" ty="0" sx="100000" sy="100000" flip="none" algn="tl"/>
                    </a:blipFill>
                  </a:tcPr>
                </a:tc>
                <a:tc>
                  <a:txBody>
                    <a:bodyPr/>
                    <a:lstStyle/>
                    <a:p>
                      <a:pPr lvl="0" algn="l">
                        <a:defRPr>
                          <a:solidFill>
                            <a:srgbClr val="000000"/>
                          </a:solidFill>
                        </a:defRPr>
                      </a:pPr>
                      <a:r>
                        <a:rPr sz="1100">
                          <a:solidFill>
                            <a:srgbClr val="006288"/>
                          </a:solidFill>
                          <a:latin typeface="+mn-lt"/>
                          <a:ea typeface="+mn-ea"/>
                          <a:cs typeface="+mn-cs"/>
                          <a:sym typeface="Georgia"/>
                        </a:rPr>
                        <a:t>Work Session
Instructional Rounds
Motivation 3.0 Book Club</a:t>
                      </a:r>
                    </a:p>
                  </a:txBody>
                  <a:tcPr marL="50800" marR="50800" marT="50800" marB="50800" anchor="ctr" horzOverflow="overflow">
                    <a:blipFill rotWithShape="1">
                      <a:blip r:embed="rId6"/>
                      <a:srcRect/>
                      <a:tile tx="0" ty="0" sx="100000" sy="100000" flip="none" algn="tl"/>
                    </a:blipFill>
                  </a:tcPr>
                </a:tc>
                <a:tc>
                  <a:txBody>
                    <a:bodyPr/>
                    <a:lstStyle/>
                    <a:p>
                      <a:pPr lvl="0" algn="l" defTabSz="914400">
                        <a:tabLst>
                          <a:tab pos="1168400" algn="l"/>
                        </a:tabLst>
                        <a:defRPr>
                          <a:solidFill>
                            <a:srgbClr val="000000"/>
                          </a:solidFill>
                        </a:defRPr>
                      </a:pPr>
                      <a:r>
                        <a:rPr sz="1400">
                          <a:solidFill>
                            <a:srgbClr val="292929">
                              <a:alpha val="93000"/>
                            </a:srgbClr>
                          </a:solidFill>
                          <a:latin typeface="+mn-lt"/>
                          <a:ea typeface="+mn-ea"/>
                          <a:cs typeface="+mn-cs"/>
                          <a:sym typeface="Georgia"/>
                        </a:rPr>
                        <a:t>Todd </a:t>
                      </a:r>
                    </a:p>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Gear Up</a:t>
                      </a:r>
                    </a:p>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Teacher Work Stations</a:t>
                      </a:r>
                    </a:p>
                  </a:txBody>
                  <a:tcPr marL="50800" marR="50800" marT="50800" marB="50800" anchor="ctr" horzOverflow="overflow">
                    <a:blipFill rotWithShape="1">
                      <a:blip r:embed="rId6"/>
                      <a:srcRect/>
                      <a:tile tx="0" ty="0" sx="100000" sy="100000" flip="none" algn="tl"/>
                    </a:blipFill>
                  </a:tcPr>
                </a:tc>
                <a:extLst>
                  <a:ext uri="{0D108BD9-81ED-4DB2-BD59-A6C34878D82A}">
                    <a16:rowId xmlns:a16="http://schemas.microsoft.com/office/drawing/2014/main" val="10000"/>
                  </a:ext>
                </a:extLst>
              </a:tr>
              <a:tr h="774700">
                <a:tc>
                  <a:txBody>
                    <a:bodyPr/>
                    <a:lstStyle/>
                    <a:p>
                      <a:pPr lvl="0" defTabSz="914400">
                        <a:tabLst>
                          <a:tab pos="1168400" algn="l"/>
                        </a:tabLst>
                        <a:defRPr>
                          <a:solidFill>
                            <a:srgbClr val="000000"/>
                          </a:solidFill>
                        </a:defRPr>
                      </a:pPr>
                      <a:r>
                        <a:rPr sz="1400">
                          <a:solidFill>
                            <a:srgbClr val="FFFFFF"/>
                          </a:solidFill>
                        </a:rPr>
                        <a:t>Julie</a:t>
                      </a:r>
                    </a:p>
                  </a:txBody>
                  <a:tcPr marL="50800" marR="50800" marT="50800" marB="50800" anchor="ctr" horzOverflow="overflow">
                    <a:lnL w="12700">
                      <a:solidFill>
                        <a:srgbClr val="94DBE2"/>
                      </a:solidFill>
                      <a:miter lim="400000"/>
                    </a:lnL>
                    <a:blipFill rotWithShape="1">
                      <a:blip r:embed="rId5"/>
                      <a:srcRect/>
                      <a:tile tx="0" ty="0" sx="100000" sy="100000" flip="none" algn="tl"/>
                    </a:blipFill>
                  </a:tcPr>
                </a:tc>
                <a:tc>
                  <a:txBody>
                    <a:bodyPr/>
                    <a:lstStyle/>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Children’s Lit Book Club
Instructional Rounds
Assessment Training</a:t>
                      </a:r>
                    </a:p>
                  </a:txBody>
                  <a:tcPr marL="50800" marR="50800" marT="50800" marB="50800" anchor="ctr" horzOverflow="overflow">
                    <a:blipFill rotWithShape="1">
                      <a:blip r:embed="rId6"/>
                      <a:srcRect/>
                      <a:tile tx="0" ty="0" sx="100000" sy="100000" flip="none" algn="tl"/>
                    </a:blipFill>
                  </a:tcPr>
                </a:tc>
                <a:tc>
                  <a:txBody>
                    <a:bodyPr/>
                    <a:lstStyle/>
                    <a:p>
                      <a:pPr lvl="0" algn="l" defTabSz="914400">
                        <a:tabLst>
                          <a:tab pos="1168400" algn="l"/>
                        </a:tabLst>
                        <a:defRPr>
                          <a:solidFill>
                            <a:srgbClr val="000000"/>
                          </a:solidFill>
                        </a:defRPr>
                      </a:pPr>
                      <a:r>
                        <a:rPr sz="1400">
                          <a:solidFill>
                            <a:srgbClr val="292929">
                              <a:alpha val="93000"/>
                            </a:srgbClr>
                          </a:solidFill>
                          <a:latin typeface="+mn-lt"/>
                          <a:ea typeface="+mn-ea"/>
                          <a:cs typeface="+mn-cs"/>
                          <a:sym typeface="Georgia"/>
                        </a:rPr>
                        <a:t>Tim</a:t>
                      </a:r>
                    </a:p>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Title IIA</a:t>
                      </a:r>
                    </a:p>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New Teacher Symposium</a:t>
                      </a:r>
                    </a:p>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United Way</a:t>
                      </a:r>
                    </a:p>
                  </a:txBody>
                  <a:tcPr marL="50800" marR="50800" marT="50800" marB="50800" anchor="ctr" horzOverflow="overflow">
                    <a:blipFill rotWithShape="1">
                      <a:blip r:embed="rId6"/>
                      <a:srcRect/>
                      <a:tile tx="0" ty="0" sx="100000" sy="100000" flip="none" algn="tl"/>
                    </a:blipFill>
                  </a:tcPr>
                </a:tc>
                <a:extLst>
                  <a:ext uri="{0D108BD9-81ED-4DB2-BD59-A6C34878D82A}">
                    <a16:rowId xmlns:a16="http://schemas.microsoft.com/office/drawing/2014/main" val="10001"/>
                  </a:ext>
                </a:extLst>
              </a:tr>
              <a:tr h="588433">
                <a:tc>
                  <a:txBody>
                    <a:bodyPr/>
                    <a:lstStyle/>
                    <a:p>
                      <a:pPr lvl="0" defTabSz="914400">
                        <a:tabLst>
                          <a:tab pos="1168400" algn="l"/>
                        </a:tabLst>
                        <a:defRPr>
                          <a:solidFill>
                            <a:srgbClr val="000000"/>
                          </a:solidFill>
                        </a:defRPr>
                      </a:pPr>
                      <a:r>
                        <a:rPr sz="1400">
                          <a:solidFill>
                            <a:srgbClr val="FFFFFF"/>
                          </a:solidFill>
                        </a:rPr>
                        <a:t>Sue</a:t>
                      </a:r>
                    </a:p>
                  </a:txBody>
                  <a:tcPr marL="50800" marR="50800" marT="50800" marB="50800" anchor="ctr" horzOverflow="overflow">
                    <a:lnL w="12700">
                      <a:solidFill>
                        <a:srgbClr val="94DBE2"/>
                      </a:solidFill>
                      <a:miter lim="400000"/>
                    </a:lnL>
                    <a:blipFill rotWithShape="1">
                      <a:blip r:embed="rId5"/>
                      <a:srcRect/>
                      <a:tile tx="0" ty="0" sx="100000" sy="100000" flip="none" algn="tl"/>
                    </a:blipFill>
                  </a:tcPr>
                </a:tc>
                <a:tc>
                  <a:txBody>
                    <a:bodyPr/>
                    <a:lstStyle/>
                    <a:p>
                      <a:pPr lvl="0" algn="l" defTabSz="914400">
                        <a:tabLst>
                          <a:tab pos="1168400" algn="l"/>
                        </a:tabLst>
                        <a:defRPr>
                          <a:solidFill>
                            <a:srgbClr val="000000"/>
                          </a:solidFill>
                        </a:defRPr>
                      </a:pPr>
                      <a:r>
                        <a:rPr sz="1100">
                          <a:solidFill>
                            <a:srgbClr val="292929">
                              <a:alpha val="93000"/>
                            </a:srgbClr>
                          </a:solidFill>
                          <a:latin typeface="+mn-lt"/>
                          <a:ea typeface="+mn-ea"/>
                          <a:cs typeface="+mn-cs"/>
                          <a:sym typeface="Georgia"/>
                        </a:rPr>
                        <a:t>None</a:t>
                      </a:r>
                    </a:p>
                  </a:txBody>
                  <a:tcPr marL="50800" marR="50800" marT="50800" marB="50800" anchor="ctr" horzOverflow="overflow">
                    <a:blipFill rotWithShape="1">
                      <a:blip r:embed="rId6"/>
                      <a:srcRect/>
                      <a:tile tx="0" ty="0" sx="100000" sy="100000" flip="none" algn="tl"/>
                    </a:blipFill>
                  </a:tcPr>
                </a:tc>
                <a:tc>
                  <a:txBody>
                    <a:bodyPr/>
                    <a:lstStyle/>
                    <a:p>
                      <a:pPr lvl="0" defTabSz="914400">
                        <a:tabLst>
                          <a:tab pos="1168400" algn="l"/>
                        </a:tabLst>
                        <a:defRPr sz="3200">
                          <a:solidFill>
                            <a:srgbClr val="292929">
                              <a:alpha val="93000"/>
                            </a:srgbClr>
                          </a:solidFill>
                          <a:latin typeface="+mn-lt"/>
                          <a:ea typeface="+mn-ea"/>
                          <a:cs typeface="+mn-cs"/>
                          <a:sym typeface="Georgia"/>
                        </a:defRPr>
                      </a:pPr>
                      <a:endParaRPr/>
                    </a:p>
                  </a:txBody>
                  <a:tcPr marL="50800" marR="50800" marT="50800" marB="50800" anchor="ctr" horzOverflow="overflow">
                    <a:blipFill rotWithShape="1">
                      <a:blip r:embed="rId6"/>
                      <a:srcRect/>
                      <a:tile tx="0" ty="0" sx="100000" sy="100000" flip="none" algn="tl"/>
                    </a:blipFill>
                  </a:tcPr>
                </a:tc>
                <a:extLst>
                  <a:ext uri="{0D108BD9-81ED-4DB2-BD59-A6C34878D82A}">
                    <a16:rowId xmlns:a16="http://schemas.microsoft.com/office/drawing/2014/main" val="10002"/>
                  </a:ext>
                </a:extLst>
              </a:tr>
            </a:tbl>
          </a:graphicData>
        </a:graphic>
      </p:graphicFrame>
      <p:graphicFrame>
        <p:nvGraphicFramePr>
          <p:cNvPr id="224" name="Table 224"/>
          <p:cNvGraphicFramePr/>
          <p:nvPr/>
        </p:nvGraphicFramePr>
        <p:xfrm>
          <a:off x="1143000" y="5549900"/>
          <a:ext cx="10464800" cy="2336800"/>
        </p:xfrm>
        <a:graphic>
          <a:graphicData uri="http://schemas.openxmlformats.org/drawingml/2006/table">
            <a:tbl>
              <a:tblPr firstRow="1">
                <a:tableStyleId>{4C3C2611-4C71-4FC5-86AE-919BDF0F9419}</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gridCol w="2616200">
                  <a:extLst>
                    <a:ext uri="{9D8B030D-6E8A-4147-A177-3AD203B41FA5}">
                      <a16:colId xmlns:a16="http://schemas.microsoft.com/office/drawing/2014/main" val="20003"/>
                    </a:ext>
                  </a:extLst>
                </a:gridCol>
              </a:tblGrid>
              <a:tr h="406400">
                <a:tc>
                  <a:txBody>
                    <a:bodyPr/>
                    <a:lstStyle/>
                    <a:p>
                      <a:pPr lvl="0" algn="l" defTabSz="914400">
                        <a:tabLst>
                          <a:tab pos="1168400" algn="l"/>
                        </a:tabLst>
                        <a:defRPr>
                          <a:solidFill>
                            <a:srgbClr val="000000"/>
                          </a:solidFill>
                        </a:defRPr>
                      </a:pPr>
                      <a:r>
                        <a:rPr sz="1400">
                          <a:solidFill>
                            <a:srgbClr val="FFFFFF"/>
                          </a:solidFill>
                        </a:rPr>
                        <a:t>KRISTA</a:t>
                      </a:r>
                    </a:p>
                  </a:txBody>
                  <a:tcPr marL="50800" marR="50800" marT="50800" marB="50800" anchor="ctr" horzOverflow="overflow">
                    <a:lnT w="12700">
                      <a:solidFill>
                        <a:srgbClr val="94DBE2"/>
                      </a:solidFill>
                      <a:miter lim="400000"/>
                    </a:lnT>
                    <a:blipFill rotWithShape="1">
                      <a:blip r:embed="rId7"/>
                      <a:srcRect/>
                      <a:tile tx="0" ty="0" sx="100000" sy="100000" flip="none" algn="tl"/>
                    </a:blipFill>
                  </a:tcPr>
                </a:tc>
                <a:tc>
                  <a:txBody>
                    <a:bodyPr/>
                    <a:lstStyle/>
                    <a:p>
                      <a:pPr lvl="0" algn="l" defTabSz="914400">
                        <a:tabLst>
                          <a:tab pos="1168400" algn="l"/>
                        </a:tabLst>
                        <a:defRPr>
                          <a:solidFill>
                            <a:srgbClr val="000000"/>
                          </a:solidFill>
                        </a:defRPr>
                      </a:pPr>
                      <a:r>
                        <a:rPr sz="1400">
                          <a:solidFill>
                            <a:srgbClr val="FFFFFF"/>
                          </a:solidFill>
                        </a:rPr>
                        <a:t>JULIE</a:t>
                      </a:r>
                    </a:p>
                  </a:txBody>
                  <a:tcPr marL="50800" marR="50800" marT="50800" marB="50800" anchor="ctr" horzOverflow="overflow">
                    <a:lnT w="12700">
                      <a:solidFill>
                        <a:srgbClr val="94DBE2"/>
                      </a:solidFill>
                      <a:miter lim="400000"/>
                    </a:lnT>
                    <a:blipFill rotWithShape="1">
                      <a:blip r:embed="rId7"/>
                      <a:srcRect/>
                      <a:tile tx="0" ty="0" sx="100000" sy="100000" flip="none" algn="tl"/>
                    </a:blipFill>
                  </a:tcPr>
                </a:tc>
                <a:tc>
                  <a:txBody>
                    <a:bodyPr/>
                    <a:lstStyle/>
                    <a:p>
                      <a:pPr lvl="0" algn="l" defTabSz="914400">
                        <a:tabLst>
                          <a:tab pos="1168400" algn="l"/>
                        </a:tabLst>
                        <a:defRPr>
                          <a:solidFill>
                            <a:srgbClr val="000000"/>
                          </a:solidFill>
                        </a:defRPr>
                      </a:pPr>
                      <a:r>
                        <a:rPr sz="1400">
                          <a:solidFill>
                            <a:srgbClr val="FFFFFF"/>
                          </a:solidFill>
                        </a:rPr>
                        <a:t>TIM</a:t>
                      </a:r>
                    </a:p>
                  </a:txBody>
                  <a:tcPr marL="50800" marR="50800" marT="50800" marB="50800" anchor="ctr" horzOverflow="overflow">
                    <a:lnT w="12700">
                      <a:solidFill>
                        <a:srgbClr val="94DBE2"/>
                      </a:solidFill>
                      <a:miter lim="400000"/>
                    </a:lnT>
                    <a:blipFill rotWithShape="1">
                      <a:blip r:embed="rId7"/>
                      <a:srcRect/>
                      <a:tile tx="0" ty="0" sx="100000" sy="100000" flip="none" algn="tl"/>
                    </a:blipFill>
                  </a:tcPr>
                </a:tc>
                <a:tc>
                  <a:txBody>
                    <a:bodyPr/>
                    <a:lstStyle/>
                    <a:p>
                      <a:pPr lvl="0" algn="l" defTabSz="914400">
                        <a:tabLst>
                          <a:tab pos="1168400" algn="l"/>
                        </a:tabLst>
                        <a:defRPr>
                          <a:solidFill>
                            <a:srgbClr val="000000"/>
                          </a:solidFill>
                        </a:defRPr>
                      </a:pPr>
                      <a:r>
                        <a:rPr sz="1400">
                          <a:solidFill>
                            <a:srgbClr val="FFFFFF"/>
                          </a:solidFill>
                        </a:rPr>
                        <a:t>TODD</a:t>
                      </a:r>
                    </a:p>
                  </a:txBody>
                  <a:tcPr marL="50800" marR="50800" marT="50800" marB="50800" anchor="ctr" horzOverflow="overflow">
                    <a:lnT w="12700">
                      <a:solidFill>
                        <a:srgbClr val="94DBE2"/>
                      </a:solidFill>
                      <a:miter lim="400000"/>
                    </a:lnT>
                    <a:blipFill rotWithShape="1">
                      <a:blip r:embed="rId7"/>
                      <a:srcRect/>
                      <a:tile tx="0" ty="0" sx="100000" sy="100000" flip="none" algn="tl"/>
                    </a:blipFill>
                  </a:tcPr>
                </a:tc>
                <a:extLst>
                  <a:ext uri="{0D108BD9-81ED-4DB2-BD59-A6C34878D82A}">
                    <a16:rowId xmlns:a16="http://schemas.microsoft.com/office/drawing/2014/main" val="10000"/>
                  </a:ext>
                </a:extLst>
              </a:tr>
              <a:tr h="1905000">
                <a:tc>
                  <a:txBody>
                    <a:bodyPr/>
                    <a:lstStyle/>
                    <a:p>
                      <a:pPr lvl="0" algn="l" defTabSz="914400">
                        <a:tabLst>
                          <a:tab pos="1168400" algn="l"/>
                        </a:tabLst>
                        <a:defRPr>
                          <a:solidFill>
                            <a:srgbClr val="000000"/>
                          </a:solidFill>
                        </a:defRPr>
                      </a:pPr>
                      <a:r>
                        <a:rPr sz="1200">
                          <a:solidFill>
                            <a:srgbClr val="292929">
                              <a:alpha val="93000"/>
                            </a:srgbClr>
                          </a:solidFill>
                          <a:latin typeface="+mn-lt"/>
                          <a:ea typeface="+mn-ea"/>
                          <a:cs typeface="+mn-cs"/>
                          <a:sym typeface="Georgia"/>
                        </a:rPr>
                        <a:t>10/4 Board Agenda
10/4 Ad Council
10/14 Instructional Rounds
10/18 Work Session
Student Advisory Team
DV Sale Date
AS Cash Receipts
Classified Contract Reopener
Ad Council Read
</a:t>
                      </a:r>
                    </a:p>
                  </a:txBody>
                  <a:tcPr marL="50800" marR="50800" marT="50800" marB="50800" anchor="ctr" horzOverflow="overflow">
                    <a:blipFill rotWithShape="1">
                      <a:blip r:embed="rId6"/>
                      <a:srcRect/>
                      <a:tile tx="0" ty="0" sx="100000" sy="100000" flip="none" algn="tl"/>
                    </a:blipFill>
                  </a:tcPr>
                </a:tc>
                <a:tc>
                  <a:txBody>
                    <a:bodyPr/>
                    <a:lstStyle/>
                    <a:p>
                      <a:pPr lvl="0" algn="l" defTabSz="914400">
                        <a:tabLst>
                          <a:tab pos="1168400" algn="l"/>
                        </a:tabLst>
                        <a:defRPr>
                          <a:solidFill>
                            <a:srgbClr val="000000"/>
                          </a:solidFill>
                        </a:defRPr>
                      </a:pPr>
                      <a:r>
                        <a:rPr sz="1200">
                          <a:solidFill>
                            <a:srgbClr val="292929">
                              <a:alpha val="93000"/>
                            </a:srgbClr>
                          </a:solidFill>
                          <a:latin typeface="+mn-lt"/>
                          <a:ea typeface="+mn-ea"/>
                          <a:cs typeface="+mn-cs"/>
                          <a:sym typeface="Georgia"/>
                        </a:rPr>
                        <a:t>School Report Cards
Assessment Training
Math Pilot
Math Changes - state
Instructional Rounds
Problems of Practice</a:t>
                      </a:r>
                    </a:p>
                  </a:txBody>
                  <a:tcPr marL="50800" marR="50800" marT="50800" marB="50800" anchor="ctr" horzOverflow="overflow">
                    <a:blipFill rotWithShape="1">
                      <a:blip r:embed="rId6"/>
                      <a:srcRect/>
                      <a:tile tx="0" ty="0" sx="100000" sy="100000" flip="none" algn="tl"/>
                    </a:blipFill>
                  </a:tcPr>
                </a:tc>
                <a:tc>
                  <a:txBody>
                    <a:bodyPr/>
                    <a:lstStyle/>
                    <a:p>
                      <a:pPr lvl="0" algn="l" defTabSz="914400">
                        <a:tabLst>
                          <a:tab pos="1168400" algn="l"/>
                        </a:tabLst>
                        <a:defRPr>
                          <a:solidFill>
                            <a:srgbClr val="000000"/>
                          </a:solidFill>
                        </a:defRPr>
                      </a:pPr>
                      <a:r>
                        <a:rPr sz="1200">
                          <a:solidFill>
                            <a:srgbClr val="292929">
                              <a:alpha val="93000"/>
                            </a:srgbClr>
                          </a:solidFill>
                          <a:latin typeface="+mn-lt"/>
                          <a:ea typeface="+mn-ea"/>
                          <a:cs typeface="+mn-cs"/>
                          <a:sym typeface="Georgia"/>
                        </a:rPr>
                        <a:t>EA Vacancy
Promise Neighborhoods</a:t>
                      </a:r>
                    </a:p>
                  </a:txBody>
                  <a:tcPr marL="50800" marR="50800" marT="50800" marB="50800" anchor="ctr" horzOverflow="overflow">
                    <a:blipFill rotWithShape="1">
                      <a:blip r:embed="rId6"/>
                      <a:srcRect/>
                      <a:tile tx="0" ty="0" sx="100000" sy="100000" flip="none" algn="tl"/>
                    </a:blipFill>
                  </a:tcPr>
                </a:tc>
                <a:tc>
                  <a:txBody>
                    <a:bodyPr/>
                    <a:lstStyle/>
                    <a:p>
                      <a:pPr lvl="0" algn="l" defTabSz="914400">
                        <a:tabLst>
                          <a:tab pos="1168400" algn="l"/>
                        </a:tabLst>
                        <a:defRPr>
                          <a:solidFill>
                            <a:srgbClr val="000000"/>
                          </a:solidFill>
                        </a:defRPr>
                      </a:pPr>
                      <a:r>
                        <a:rPr sz="1200">
                          <a:solidFill>
                            <a:srgbClr val="292929">
                              <a:alpha val="93000"/>
                            </a:srgbClr>
                          </a:solidFill>
                          <a:latin typeface="+mn-lt"/>
                          <a:ea typeface="+mn-ea"/>
                          <a:cs typeface="+mn-cs"/>
                          <a:sym typeface="Georgia"/>
                        </a:rPr>
                        <a:t>Gear Up Equipment
OSTX
Dashboard Update
Online Learning Update</a:t>
                      </a:r>
                    </a:p>
                  </a:txBody>
                  <a:tcPr marL="50800" marR="50800" marT="50800" marB="50800" anchor="ctr" horzOverflow="overflow">
                    <a:blipFill rotWithShape="1">
                      <a:blip r:embed="rId6"/>
                      <a:srcRect/>
                      <a:tile tx="0" ty="0" sx="100000" sy="100000" flip="none" algn="tl"/>
                    </a:blipFill>
                  </a:tcPr>
                </a:tc>
                <a:extLst>
                  <a:ext uri="{0D108BD9-81ED-4DB2-BD59-A6C34878D82A}">
                    <a16:rowId xmlns:a16="http://schemas.microsoft.com/office/drawing/2014/main" val="10001"/>
                  </a:ext>
                </a:extLst>
              </a:tr>
            </a:tbl>
          </a:graphicData>
        </a:graphic>
      </p:graphicFrame>
      <p:sp>
        <p:nvSpPr>
          <p:cNvPr id="225" name="Shape 225"/>
          <p:cNvSpPr/>
          <p:nvPr/>
        </p:nvSpPr>
        <p:spPr>
          <a:xfrm>
            <a:off x="1220961" y="5187950"/>
            <a:ext cx="2235201" cy="304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400" b="1"/>
            </a:lvl1pPr>
          </a:lstStyle>
          <a:p>
            <a:pPr lvl="0">
              <a:defRPr sz="1800" b="0">
                <a:solidFill>
                  <a:srgbClr val="000000"/>
                </a:solidFill>
              </a:defRPr>
            </a:pPr>
            <a:r>
              <a:rPr sz="1400" b="1">
                <a:solidFill>
                  <a:srgbClr val="006288"/>
                </a:solidFill>
              </a:rPr>
              <a:t>TACTICAL AGENDA:</a:t>
            </a:r>
          </a:p>
        </p:txBody>
      </p:sp>
      <p:sp>
        <p:nvSpPr>
          <p:cNvPr id="226" name="Shape 226"/>
          <p:cNvSpPr/>
          <p:nvPr/>
        </p:nvSpPr>
        <p:spPr>
          <a:xfrm>
            <a:off x="6752548" y="3270250"/>
            <a:ext cx="3224326" cy="304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1"/>
            </a:lvl1pPr>
          </a:lstStyle>
          <a:p>
            <a:pPr lvl="0">
              <a:defRPr sz="1800" b="0">
                <a:solidFill>
                  <a:srgbClr val="000000"/>
                </a:solidFill>
              </a:defRPr>
            </a:pPr>
            <a:r>
              <a:rPr sz="1400" b="1">
                <a:solidFill>
                  <a:srgbClr val="006288"/>
                </a:solidFill>
              </a:rPr>
              <a:t>POTENTIAL STRATEGIC TOPICS:</a:t>
            </a:r>
          </a:p>
        </p:txBody>
      </p:sp>
      <p:sp>
        <p:nvSpPr>
          <p:cNvPr id="227" name="Shape 227"/>
          <p:cNvSpPr/>
          <p:nvPr/>
        </p:nvSpPr>
        <p:spPr>
          <a:xfrm>
            <a:off x="865361" y="7981950"/>
            <a:ext cx="5194301" cy="304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400" b="1"/>
            </a:lvl1pPr>
          </a:lstStyle>
          <a:p>
            <a:pPr lvl="0">
              <a:defRPr sz="1800" b="0">
                <a:solidFill>
                  <a:srgbClr val="000000"/>
                </a:solidFill>
              </a:defRPr>
            </a:pPr>
            <a:r>
              <a:rPr sz="1400" b="1">
                <a:solidFill>
                  <a:srgbClr val="006288"/>
                </a:solidFill>
              </a:rPr>
              <a:t>DECISIONS/ACTIONS/COMMUNICATIONS OUT:</a:t>
            </a:r>
          </a:p>
        </p:txBody>
      </p:sp>
      <p:sp>
        <p:nvSpPr>
          <p:cNvPr id="228" name="Shape 228"/>
          <p:cNvSpPr/>
          <p:nvPr/>
        </p:nvSpPr>
        <p:spPr>
          <a:xfrm>
            <a:off x="6867934" y="3562350"/>
            <a:ext cx="2358555" cy="1168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1200">
                <a:solidFill>
                  <a:srgbClr val="006288"/>
                </a:solidFill>
              </a:rPr>
              <a:t>Next Ad Council Read - Ideas . . .</a:t>
            </a:r>
          </a:p>
          <a:p>
            <a:pPr lvl="0">
              <a:defRPr sz="1800">
                <a:solidFill>
                  <a:srgbClr val="000000"/>
                </a:solidFill>
              </a:defRPr>
            </a:pPr>
            <a:r>
              <a:rPr sz="1200">
                <a:solidFill>
                  <a:srgbClr val="006288"/>
                </a:solidFill>
              </a:rPr>
              <a:t>Catching Up or Leading the Way</a:t>
            </a:r>
          </a:p>
          <a:p>
            <a:pPr lvl="0">
              <a:defRPr sz="1800">
                <a:solidFill>
                  <a:srgbClr val="000000"/>
                </a:solidFill>
              </a:defRPr>
            </a:pPr>
            <a:r>
              <a:rPr sz="1200">
                <a:solidFill>
                  <a:srgbClr val="006288"/>
                </a:solidFill>
              </a:rPr>
              <a:t>The Mesh</a:t>
            </a:r>
          </a:p>
          <a:p>
            <a:pPr lvl="0">
              <a:defRPr sz="1800">
                <a:solidFill>
                  <a:srgbClr val="000000"/>
                </a:solidFill>
              </a:defRPr>
            </a:pPr>
            <a:r>
              <a:rPr sz="1200">
                <a:solidFill>
                  <a:srgbClr val="006288"/>
                </a:solidFill>
              </a:rPr>
              <a:t>Outliers</a:t>
            </a:r>
          </a:p>
          <a:p>
            <a:pPr lvl="0">
              <a:defRPr sz="1800">
                <a:solidFill>
                  <a:srgbClr val="000000"/>
                </a:solidFill>
              </a:defRPr>
            </a:pPr>
            <a:r>
              <a:rPr sz="1200">
                <a:solidFill>
                  <a:srgbClr val="006288"/>
                </a:solidFill>
              </a:rPr>
              <a:t>Once a Runner</a:t>
            </a:r>
          </a:p>
          <a:p>
            <a:pPr lvl="0">
              <a:defRPr sz="1800">
                <a:solidFill>
                  <a:srgbClr val="000000"/>
                </a:solidFill>
              </a:defRPr>
            </a:pPr>
            <a:r>
              <a:rPr sz="1200">
                <a:solidFill>
                  <a:srgbClr val="006288"/>
                </a:solidFill>
              </a:rPr>
              <a:t>Team of Rivals</a:t>
            </a:r>
          </a:p>
        </p:txBody>
      </p:sp>
      <p:sp>
        <p:nvSpPr>
          <p:cNvPr id="229" name="Shape 229"/>
          <p:cNvSpPr/>
          <p:nvPr/>
        </p:nvSpPr>
        <p:spPr>
          <a:xfrm>
            <a:off x="1205842" y="8312150"/>
            <a:ext cx="6578601" cy="279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1200"/>
            </a:lvl1pPr>
          </a:lstStyle>
          <a:p>
            <a:pPr lvl="0">
              <a:defRPr sz="1800">
                <a:solidFill>
                  <a:srgbClr val="000000"/>
                </a:solidFill>
              </a:defRPr>
            </a:pPr>
            <a:r>
              <a:rPr sz="1200">
                <a:solidFill>
                  <a:srgbClr val="006288"/>
                </a:solidFill>
              </a:rPr>
              <a:t>Student Advisory reminder to principals. Bring journal and IR books to 10/4 Ad Council.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1270000" y="254000"/>
            <a:ext cx="10464800" cy="1549400"/>
          </a:xfrm>
          <a:prstGeom prst="rect">
            <a:avLst/>
          </a:prstGeom>
        </p:spPr>
        <p:txBody>
          <a:bodyPr/>
          <a:lstStyle>
            <a:lvl1pPr>
              <a:defRPr sz="3600"/>
            </a:lvl1pPr>
          </a:lstStyle>
          <a:p>
            <a:pPr lvl="0">
              <a:defRPr sz="1800">
                <a:solidFill>
                  <a:srgbClr val="000000"/>
                </a:solidFill>
              </a:defRPr>
            </a:pPr>
            <a:r>
              <a:rPr sz="3600">
                <a:solidFill>
                  <a:srgbClr val="528D4D"/>
                </a:solidFill>
              </a:rPr>
              <a:t>Developing Theories of Action &amp; Strategic Objectives</a:t>
            </a:r>
          </a:p>
        </p:txBody>
      </p:sp>
      <p:sp>
        <p:nvSpPr>
          <p:cNvPr id="232" name="Shape 232"/>
          <p:cNvSpPr>
            <a:spLocks noGrp="1"/>
          </p:cNvSpPr>
          <p:nvPr>
            <p:ph type="body" idx="1"/>
          </p:nvPr>
        </p:nvSpPr>
        <p:spPr>
          <a:xfrm>
            <a:off x="1270000" y="2489200"/>
            <a:ext cx="10464800" cy="6197600"/>
          </a:xfrm>
          <a:prstGeom prst="rect">
            <a:avLst/>
          </a:prstGeom>
        </p:spPr>
        <p:txBody>
          <a:bodyPr/>
          <a:lstStyle/>
          <a:p>
            <a:pPr lvl="0">
              <a:buBlip>
                <a:blip r:embed="rId3"/>
              </a:buBlip>
              <a:defRPr sz="1800">
                <a:solidFill>
                  <a:srgbClr val="000000"/>
                </a:solidFill>
              </a:defRPr>
            </a:pPr>
            <a:r>
              <a:rPr b="1">
                <a:latin typeface="Cambria"/>
                <a:ea typeface="Cambria"/>
                <a:cs typeface="Cambria"/>
                <a:sym typeface="Cambria"/>
              </a:rPr>
              <a:t>Theory of Action (they “why”)</a:t>
            </a:r>
            <a:endParaRPr sz="1200" b="1">
              <a:latin typeface="Times New Roman"/>
              <a:ea typeface="Times New Roman"/>
              <a:cs typeface="Times New Roman"/>
              <a:sym typeface="Times New Roman"/>
            </a:endParaRPr>
          </a:p>
          <a:p>
            <a:pPr marL="0" marR="457200" lvl="0" indent="0" defTabSz="457200">
              <a:spcBef>
                <a:spcPts val="0"/>
              </a:spcBef>
              <a:buSzTx/>
              <a:buNone/>
              <a:defRPr sz="1800">
                <a:solidFill>
                  <a:srgbClr val="000000"/>
                </a:solidFill>
              </a:defRPr>
            </a:pPr>
            <a:r>
              <a:t>A theory of action describes the beliefs that undergird an organization’s strategy and links the strategy to the organization’s vision; a theory of action can be thought of as the storyline that makes a vision and strategy concrete. It is a hypothesis using an if-then statement to articulate what will be achieved and how, in the broadest sense, it will be achieved. The power of a theory of action is that the theory helps an organization be explicit about why it is doing something and how it expects those actions will lead to improved outcomes, such as student achievement.</a:t>
            </a:r>
          </a:p>
          <a:p>
            <a:pPr lvl="0">
              <a:buBlip>
                <a:blip r:embed="rId3"/>
              </a:buBlip>
              <a:defRPr sz="1800">
                <a:solidFill>
                  <a:srgbClr val="000000"/>
                </a:solidFill>
              </a:defRPr>
            </a:pPr>
            <a:r>
              <a:rPr b="1">
                <a:latin typeface="Cambria"/>
                <a:ea typeface="Cambria"/>
                <a:cs typeface="Cambria"/>
                <a:sym typeface="Cambria"/>
              </a:rPr>
              <a:t>Strategic Objectives</a:t>
            </a:r>
          </a:p>
          <a:p>
            <a:pPr marL="0" marR="457200" lvl="0" indent="0" defTabSz="457200">
              <a:spcBef>
                <a:spcPts val="0"/>
              </a:spcBef>
              <a:buSzTx/>
              <a:buNone/>
              <a:defRPr sz="1800">
                <a:solidFill>
                  <a:srgbClr val="000000"/>
                </a:solidFill>
              </a:defRPr>
            </a:pPr>
            <a:r>
              <a:rPr>
                <a:latin typeface="Cambria"/>
                <a:ea typeface="Cambria"/>
                <a:cs typeface="Cambria"/>
                <a:sym typeface="Cambria"/>
              </a:rPr>
              <a:t>Strategy is about filtering the noise. The set of actions an organization chooses to pursue in order to achieve its objectives. Developing strategy requires us to identify a few high-leverage ways to improve instruction and student learning. It provides a focus based on data and beliefs about what will be most effective in helping students learn. </a:t>
            </a:r>
          </a:p>
          <a:p>
            <a:pPr marL="0" marR="457200" lvl="0" indent="0" defTabSz="457200">
              <a:spcBef>
                <a:spcPts val="0"/>
              </a:spcBef>
              <a:buSzTx/>
              <a:buNone/>
              <a:defRPr sz="1800">
                <a:solidFill>
                  <a:srgbClr val="000000"/>
                </a:solidFill>
              </a:defRPr>
            </a:pPr>
            <a:endParaRPr sz="1200">
              <a:latin typeface="Cambria"/>
              <a:ea typeface="Cambria"/>
              <a:cs typeface="Cambria"/>
              <a:sym typeface="Cambria"/>
            </a:endParaRPr>
          </a:p>
          <a:p>
            <a:pPr marL="457200" marR="457200" lvl="0" indent="-228600" defTabSz="457200">
              <a:spcBef>
                <a:spcPts val="0"/>
              </a:spcBef>
              <a:buSzTx/>
              <a:buNone/>
              <a:defRPr sz="1800">
                <a:solidFill>
                  <a:srgbClr val="000000"/>
                </a:solidFill>
              </a:defRPr>
            </a:pPr>
            <a:r>
              <a:rPr sz="1200">
                <a:latin typeface="Cambria"/>
                <a:ea typeface="Cambria"/>
                <a:cs typeface="Cambria"/>
                <a:sym typeface="Cambria"/>
              </a:rPr>
              <a:t>1.</a:t>
            </a:r>
            <a:r>
              <a:rPr sz="1400"/>
              <a:t>	Instructional Core – the focus of the strategy is to improve the quality of the learning and teaching of content.</a:t>
            </a:r>
          </a:p>
          <a:p>
            <a:pPr marL="457200" marR="457200" lvl="0" indent="-228600" defTabSz="457200">
              <a:spcBef>
                <a:spcPts val="0"/>
              </a:spcBef>
              <a:buSzTx/>
              <a:buNone/>
              <a:defRPr sz="1800">
                <a:solidFill>
                  <a:srgbClr val="000000"/>
                </a:solidFill>
              </a:defRPr>
            </a:pPr>
            <a:r>
              <a:rPr sz="1400"/>
              <a:t>2.	Focused, coherent and synergistic – the design of the strategy focuses on trying to do just a few things deeply; these things are interrelated and add up to a whole that is greater than the sum of the parts.</a:t>
            </a:r>
          </a:p>
          <a:p>
            <a:pPr marL="457200" marR="457200" lvl="0" indent="-228600" defTabSz="457200">
              <a:spcBef>
                <a:spcPts val="0"/>
              </a:spcBef>
              <a:buSzTx/>
              <a:buNone/>
              <a:defRPr sz="1800">
                <a:solidFill>
                  <a:srgbClr val="000000"/>
                </a:solidFill>
              </a:defRPr>
            </a:pPr>
            <a:r>
              <a:rPr sz="1400"/>
              <a:t>3.	Visionary and problem solving – the strategy balances addressing identified problems and moves beyond them to pursue the system’s vision.</a:t>
            </a:r>
          </a:p>
          <a:p>
            <a:pPr marL="457200" marR="457200" lvl="0" indent="-228600" defTabSz="457200">
              <a:spcBef>
                <a:spcPts val="0"/>
              </a:spcBef>
              <a:buSzTx/>
              <a:buNone/>
              <a:defRPr sz="1800">
                <a:solidFill>
                  <a:srgbClr val="000000"/>
                </a:solidFill>
              </a:defRPr>
            </a:pPr>
            <a:r>
              <a:rPr sz="1400"/>
              <a:t>4.	Discussed and understood – people in the system talk about the strategy, understand it, and organize their work in support of it.</a:t>
            </a:r>
          </a:p>
          <a:p>
            <a:pPr marL="0" marR="457200" lvl="0" indent="0" defTabSz="457200">
              <a:spcBef>
                <a:spcPts val="0"/>
              </a:spcBef>
              <a:buSzTx/>
              <a:buNone/>
              <a:defRPr sz="1800">
                <a:solidFill>
                  <a:srgbClr val="000000"/>
                </a:solidFill>
              </a:defRPr>
            </a:pPr>
            <a:endParaRPr sz="14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3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3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3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3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2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prstGeom prst="rect">
            <a:avLst/>
          </a:prstGeom>
        </p:spPr>
        <p:txBody>
          <a:bodyPr/>
          <a:lstStyle>
            <a:lvl1pPr>
              <a:defRPr sz="4800"/>
            </a:lvl1pPr>
          </a:lstStyle>
          <a:p>
            <a:pPr lvl="0">
              <a:defRPr sz="1800">
                <a:solidFill>
                  <a:srgbClr val="000000"/>
                </a:solidFill>
              </a:defRPr>
            </a:pPr>
            <a:r>
              <a:rPr sz="4800" dirty="0">
                <a:solidFill>
                  <a:srgbClr val="528D4D"/>
                </a:solidFill>
              </a:rPr>
              <a:t>Theories of Action </a:t>
            </a:r>
          </a:p>
        </p:txBody>
      </p:sp>
      <p:sp>
        <p:nvSpPr>
          <p:cNvPr id="235" name="Shape 235"/>
          <p:cNvSpPr>
            <a:spLocks noGrp="1"/>
          </p:cNvSpPr>
          <p:nvPr>
            <p:ph type="body" idx="1"/>
          </p:nvPr>
        </p:nvSpPr>
        <p:spPr>
          <a:prstGeom prst="rect">
            <a:avLst/>
          </a:prstGeom>
        </p:spPr>
        <p:txBody>
          <a:bodyPr/>
          <a:lstStyle/>
          <a:p>
            <a:pPr marL="270933" lvl="0" indent="-270933">
              <a:buBlip>
                <a:blip r:embed="rId3"/>
              </a:buBlip>
              <a:defRPr sz="1800">
                <a:solidFill>
                  <a:srgbClr val="000000"/>
                </a:solidFill>
              </a:defRPr>
            </a:pPr>
            <a:r>
              <a:rPr sz="2400" b="1">
                <a:latin typeface="Cambria"/>
                <a:ea typeface="Cambria"/>
                <a:cs typeface="Cambria"/>
                <a:sym typeface="Cambria"/>
              </a:rPr>
              <a:t>INSTRUCTIONAL LEADERSHIP</a:t>
            </a:r>
          </a:p>
          <a:p>
            <a:pPr marL="0" marR="457200" lvl="0" indent="0" defTabSz="457200">
              <a:spcBef>
                <a:spcPts val="0"/>
              </a:spcBef>
              <a:buSzTx/>
              <a:buNone/>
              <a:defRPr sz="1800">
                <a:solidFill>
                  <a:srgbClr val="000000"/>
                </a:solidFill>
              </a:defRPr>
            </a:pPr>
            <a:r>
              <a:rPr sz="2400" b="1">
                <a:latin typeface="Cambria"/>
                <a:ea typeface="Cambria"/>
                <a:cs typeface="Cambria"/>
                <a:sym typeface="Cambria"/>
              </a:rPr>
              <a:t>If</a:t>
            </a:r>
            <a:r>
              <a:rPr sz="2400">
                <a:latin typeface="Cambria"/>
                <a:ea typeface="Cambria"/>
                <a:cs typeface="Cambria"/>
                <a:sym typeface="Cambria"/>
              </a:rPr>
              <a:t> district leaders maintain a laser focus on teaching and learning in words and in actions, and if the professional development reflects that focus, </a:t>
            </a:r>
            <a:r>
              <a:rPr sz="2400" b="1">
                <a:latin typeface="Cambria"/>
                <a:ea typeface="Cambria"/>
                <a:cs typeface="Cambria"/>
                <a:sym typeface="Cambria"/>
              </a:rPr>
              <a:t>then</a:t>
            </a:r>
            <a:r>
              <a:rPr sz="2400">
                <a:latin typeface="Cambria"/>
                <a:ea typeface="Cambria"/>
                <a:cs typeface="Cambria"/>
                <a:sym typeface="Cambria"/>
              </a:rPr>
              <a:t> the system will develop a culture where teaching and learning is the priority.</a:t>
            </a:r>
          </a:p>
          <a:p>
            <a:pPr marL="0" marR="457200" lvl="0" indent="0" defTabSz="457200">
              <a:spcBef>
                <a:spcPts val="0"/>
              </a:spcBef>
              <a:buSzTx/>
              <a:buNone/>
              <a:defRPr sz="1800">
                <a:solidFill>
                  <a:srgbClr val="000000"/>
                </a:solidFill>
              </a:defRPr>
            </a:pPr>
            <a:endParaRPr sz="2400">
              <a:latin typeface="Cambria"/>
              <a:ea typeface="Cambria"/>
              <a:cs typeface="Cambria"/>
              <a:sym typeface="Cambria"/>
            </a:endParaRPr>
          </a:p>
          <a:p>
            <a:pPr marL="0" marR="457200" lvl="0" indent="0" defTabSz="457200">
              <a:spcBef>
                <a:spcPts val="0"/>
              </a:spcBef>
              <a:buSzTx/>
              <a:buNone/>
              <a:defRPr sz="1800">
                <a:solidFill>
                  <a:srgbClr val="000000"/>
                </a:solidFill>
              </a:defRPr>
            </a:pPr>
            <a:endParaRPr sz="2400">
              <a:latin typeface="Cambria"/>
              <a:ea typeface="Cambria"/>
              <a:cs typeface="Cambria"/>
              <a:sym typeface="Cambria"/>
            </a:endParaRPr>
          </a:p>
          <a:p>
            <a:pPr marL="0" marR="457200" lvl="0" indent="0" defTabSz="457200">
              <a:spcBef>
                <a:spcPts val="0"/>
              </a:spcBef>
              <a:buSzTx/>
              <a:buNone/>
              <a:defRPr sz="1800">
                <a:solidFill>
                  <a:srgbClr val="000000"/>
                </a:solidFill>
              </a:defRPr>
            </a:pPr>
            <a:r>
              <a:rPr sz="2400" b="1">
                <a:latin typeface="Cambria"/>
                <a:ea typeface="Cambria"/>
                <a:cs typeface="Cambria"/>
                <a:sym typeface="Cambria"/>
              </a:rPr>
              <a:t>If</a:t>
            </a:r>
            <a:r>
              <a:rPr sz="2400">
                <a:latin typeface="Cambria"/>
                <a:ea typeface="Cambria"/>
                <a:cs typeface="Cambria"/>
                <a:sym typeface="Cambria"/>
              </a:rPr>
              <a:t> district leaders are instructional leaders, and if the support provided teachers is grounded in strong instructional practices, </a:t>
            </a:r>
            <a:r>
              <a:rPr sz="2400" b="1">
                <a:latin typeface="Cambria"/>
                <a:ea typeface="Cambria"/>
                <a:cs typeface="Cambria"/>
                <a:sym typeface="Cambria"/>
              </a:rPr>
              <a:t>then</a:t>
            </a:r>
            <a:r>
              <a:rPr sz="2400">
                <a:latin typeface="Cambria"/>
                <a:ea typeface="Cambria"/>
                <a:cs typeface="Cambria"/>
                <a:sym typeface="Cambria"/>
              </a:rPr>
              <a:t> student achievement will continuously improve.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528D4D"/>
                </a:solidFill>
              </a:rPr>
              <a:t>Superintendent Leadership Must . . .</a:t>
            </a:r>
          </a:p>
        </p:txBody>
      </p:sp>
      <p:sp>
        <p:nvSpPr>
          <p:cNvPr id="238" name="Shape 238"/>
          <p:cNvSpPr>
            <a:spLocks noGrp="1"/>
          </p:cNvSpPr>
          <p:nvPr>
            <p:ph type="body" idx="1"/>
          </p:nvPr>
        </p:nvSpPr>
        <p:spPr>
          <a:prstGeom prst="rect">
            <a:avLst/>
          </a:prstGeom>
        </p:spPr>
        <p:txBody>
          <a:bodyPr/>
          <a:lstStyle>
            <a:lvl1pPr>
              <a:buBlip>
                <a:blip r:embed="rId3"/>
              </a:buBlip>
            </a:lvl1pPr>
          </a:lstStyle>
          <a:p>
            <a:pPr lvl="0">
              <a:defRPr sz="1800">
                <a:solidFill>
                  <a:srgbClr val="000000"/>
                </a:solidFill>
              </a:defRPr>
            </a:pPr>
            <a:r>
              <a:rPr sz="3600">
                <a:solidFill>
                  <a:srgbClr val="006288"/>
                </a:solidFill>
              </a:rPr>
              <a:t>Strategy must also look forward and encourage innovation, driven by a compelling vision of what is possible. Vision is what inspires; it gets people to stretch in hopes of reaching a new level of performance and learning for students.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body" idx="1"/>
          </p:nvPr>
        </p:nvSpPr>
        <p:spPr>
          <a:xfrm>
            <a:off x="1308100" y="2781300"/>
            <a:ext cx="4876800" cy="6083300"/>
          </a:xfrm>
          <a:prstGeom prst="rect">
            <a:avLst/>
          </a:prstGeom>
        </p:spPr>
        <p:txBody>
          <a:bodyPr/>
          <a:lstStyle/>
          <a:p>
            <a:pPr marL="0" lvl="0" indent="0" algn="ctr">
              <a:buSzTx/>
              <a:buNone/>
              <a:defRPr sz="1800">
                <a:solidFill>
                  <a:srgbClr val="000000"/>
                </a:solidFill>
              </a:defRPr>
            </a:pPr>
            <a:r>
              <a:rPr sz="3800">
                <a:latin typeface="Cambria"/>
                <a:ea typeface="Cambria"/>
                <a:cs typeface="Cambria"/>
                <a:sym typeface="Cambria"/>
              </a:rPr>
              <a:t>“You can’t change learning and performance at scale without creating a strong, visible, transparent common</a:t>
            </a:r>
            <a:r>
              <a:rPr sz="3600">
                <a:latin typeface="Cambria"/>
                <a:ea typeface="Cambria"/>
                <a:cs typeface="Cambria"/>
                <a:sym typeface="Cambria"/>
              </a:rPr>
              <a:t> practice and actually engaging in the practice yourself.”</a:t>
            </a:r>
          </a:p>
          <a:p>
            <a:pPr marL="0" lvl="0" indent="0" algn="ctr">
              <a:buSzTx/>
              <a:buNone/>
              <a:defRPr sz="1800">
                <a:solidFill>
                  <a:srgbClr val="000000"/>
                </a:solidFill>
              </a:defRPr>
            </a:pPr>
            <a:r>
              <a:rPr>
                <a:latin typeface="Cambria"/>
                <a:ea typeface="Cambria"/>
                <a:cs typeface="Cambria"/>
                <a:sym typeface="Cambria"/>
              </a:rPr>
              <a:t>(Liz City, 2009)</a:t>
            </a:r>
          </a:p>
        </p:txBody>
      </p:sp>
      <p:sp>
        <p:nvSpPr>
          <p:cNvPr id="155" name="Shape 155"/>
          <p:cNvSpPr/>
          <p:nvPr/>
        </p:nvSpPr>
        <p:spPr>
          <a:xfrm>
            <a:off x="2194994" y="1053062"/>
            <a:ext cx="6626047"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a:solidFill>
                  <a:srgbClr val="000000"/>
                </a:solidFill>
              </a:defRPr>
            </a:pPr>
            <a:r>
              <a:rPr sz="4800">
                <a:solidFill>
                  <a:srgbClr val="006288"/>
                </a:solidFill>
              </a:rPr>
              <a:t>Leading Learning . . .</a:t>
            </a:r>
          </a:p>
        </p:txBody>
      </p:sp>
      <p:pic>
        <p:nvPicPr>
          <p:cNvPr id="3" name="Picture 2">
            <a:extLst>
              <a:ext uri="{FF2B5EF4-FFF2-40B4-BE49-F238E27FC236}">
                <a16:creationId xmlns:a16="http://schemas.microsoft.com/office/drawing/2014/main" id="{0BA1EA1E-5378-F540-85C3-6EBCB727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34" y="3404681"/>
            <a:ext cx="5784714" cy="433853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977900" y="533400"/>
            <a:ext cx="11049000" cy="2349500"/>
          </a:xfrm>
          <a:prstGeom prst="rect">
            <a:avLst/>
          </a:prstGeom>
        </p:spPr>
        <p:txBody>
          <a:bodyPr/>
          <a:lstStyle>
            <a:lvl1pPr>
              <a:spcBef>
                <a:spcPts val="3200"/>
              </a:spcBef>
              <a:defRPr sz="3200">
                <a:latin typeface="+mn-lt"/>
                <a:ea typeface="+mn-ea"/>
                <a:cs typeface="+mn-cs"/>
                <a:sym typeface="Georgia"/>
              </a:defRPr>
            </a:lvl1pPr>
          </a:lstStyle>
          <a:p>
            <a:pPr lvl="0">
              <a:defRPr sz="1800">
                <a:solidFill>
                  <a:srgbClr val="000000"/>
                </a:solidFill>
              </a:defRPr>
            </a:pPr>
            <a:r>
              <a:rPr sz="4000" dirty="0">
                <a:solidFill>
                  <a:srgbClr val="006288"/>
                </a:solidFill>
              </a:rPr>
              <a:t>“School systems exist to support learning </a:t>
            </a:r>
            <a:br>
              <a:rPr lang="en-US" sz="4000" dirty="0">
                <a:solidFill>
                  <a:srgbClr val="006288"/>
                </a:solidFill>
              </a:rPr>
            </a:br>
            <a:r>
              <a:rPr sz="4000" dirty="0">
                <a:solidFill>
                  <a:srgbClr val="006288"/>
                </a:solidFill>
              </a:rPr>
              <a:t>for </a:t>
            </a:r>
            <a:r>
              <a:rPr lang="en-US" sz="4000" dirty="0">
                <a:solidFill>
                  <a:srgbClr val="000000"/>
                </a:solidFill>
              </a:rPr>
              <a:t>ALL</a:t>
            </a:r>
            <a:r>
              <a:rPr sz="4000" dirty="0">
                <a:solidFill>
                  <a:srgbClr val="006288"/>
                </a:solidFill>
              </a:rPr>
              <a:t> students.”</a:t>
            </a:r>
          </a:p>
        </p:txBody>
      </p:sp>
      <p:sp>
        <p:nvSpPr>
          <p:cNvPr id="161" name="Shape 161"/>
          <p:cNvSpPr>
            <a:spLocks noGrp="1"/>
          </p:cNvSpPr>
          <p:nvPr>
            <p:ph type="body" idx="1"/>
          </p:nvPr>
        </p:nvSpPr>
        <p:spPr>
          <a:prstGeom prst="rect">
            <a:avLst/>
          </a:prstGeom>
        </p:spPr>
        <p:txBody>
          <a:bodyPr/>
          <a:lstStyle/>
          <a:p>
            <a:pPr marL="0" lvl="0" indent="0" algn="ctr">
              <a:spcBef>
                <a:spcPts val="0"/>
              </a:spcBef>
              <a:buSzTx/>
              <a:buNone/>
              <a:defRPr sz="1800">
                <a:solidFill>
                  <a:srgbClr val="000000"/>
                </a:solidFill>
              </a:defRPr>
            </a:pPr>
            <a:r>
              <a:rPr sz="3200" dirty="0">
                <a:solidFill>
                  <a:srgbClr val="000000"/>
                </a:solidFill>
              </a:rPr>
              <a:t>First, the purpose of school systems is student learning. Period.</a:t>
            </a:r>
          </a:p>
          <a:p>
            <a:pPr marL="0" lvl="0" indent="0" algn="ctr">
              <a:spcBef>
                <a:spcPts val="0"/>
              </a:spcBef>
              <a:buSzTx/>
              <a:buNone/>
              <a:defRPr sz="1800">
                <a:solidFill>
                  <a:srgbClr val="000000"/>
                </a:solidFill>
              </a:defRPr>
            </a:pPr>
            <a:r>
              <a:rPr sz="3200" dirty="0">
                <a:solidFill>
                  <a:srgbClr val="000000"/>
                </a:solidFill>
              </a:rPr>
              <a:t>Everything we do should contribute to that goal, or it should not be done.</a:t>
            </a:r>
          </a:p>
          <a:p>
            <a:pPr marL="0" lvl="0" indent="0" algn="ctr">
              <a:spcBef>
                <a:spcPts val="0"/>
              </a:spcBef>
              <a:buSzTx/>
              <a:buNone/>
              <a:defRPr sz="1800">
                <a:solidFill>
                  <a:srgbClr val="000000"/>
                </a:solidFill>
              </a:defRPr>
            </a:pPr>
            <a:endParaRPr sz="3200" dirty="0">
              <a:solidFill>
                <a:srgbClr val="000000"/>
              </a:solidFill>
            </a:endParaRPr>
          </a:p>
          <a:p>
            <a:pPr marL="0" lvl="0" indent="0" algn="ctr">
              <a:spcBef>
                <a:spcPts val="0"/>
              </a:spcBef>
              <a:buSzTx/>
              <a:buNone/>
              <a:defRPr sz="1800">
                <a:solidFill>
                  <a:srgbClr val="000000"/>
                </a:solidFill>
              </a:defRPr>
            </a:pPr>
            <a:endParaRPr sz="3200" dirty="0">
              <a:solidFill>
                <a:srgbClr val="000000"/>
              </a:solidFill>
            </a:endParaRPr>
          </a:p>
          <a:p>
            <a:pPr marL="0" lvl="0" indent="0" algn="ctr">
              <a:spcBef>
                <a:spcPts val="0"/>
              </a:spcBef>
              <a:buSzTx/>
              <a:buNone/>
              <a:defRPr sz="1800">
                <a:solidFill>
                  <a:srgbClr val="000000"/>
                </a:solidFill>
              </a:defRPr>
            </a:pPr>
            <a:r>
              <a:rPr sz="3200" dirty="0">
                <a:solidFill>
                  <a:srgbClr val="000000"/>
                </a:solidFill>
              </a:rPr>
              <a:t>Second, when we say “all,” we mean each and every child </a:t>
            </a:r>
            <a:r>
              <a:rPr lang="en-US" sz="3200" dirty="0">
                <a:solidFill>
                  <a:srgbClr val="000000"/>
                </a:solidFill>
              </a:rPr>
              <a:t>regardless of their unique characteristics</a:t>
            </a:r>
            <a:r>
              <a:rPr sz="3200" dirty="0">
                <a:solidFill>
                  <a:srgbClr val="000000"/>
                </a:solidFill>
              </a:rPr>
              <a:t>.</a:t>
            </a:r>
          </a:p>
        </p:txBody>
      </p:sp>
      <p:pic>
        <p:nvPicPr>
          <p:cNvPr id="3" name="Picture 2">
            <a:extLst>
              <a:ext uri="{FF2B5EF4-FFF2-40B4-BE49-F238E27FC236}">
                <a16:creationId xmlns:a16="http://schemas.microsoft.com/office/drawing/2014/main" id="{93C49660-5F18-DC48-85D1-5D3357226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955" y="3618689"/>
            <a:ext cx="5466945" cy="410020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DSC00648.jpg"/>
          <p:cNvPicPr/>
          <p:nvPr/>
        </p:nvPicPr>
        <p:blipFill>
          <a:blip r:embed="rId3">
            <a:extLst/>
          </a:blip>
          <a:srcRect l="29" t="17754" b="17682"/>
          <a:stretch>
            <a:fillRect/>
          </a:stretch>
        </p:blipFill>
        <p:spPr>
          <a:xfrm>
            <a:off x="2123193" y="1123950"/>
            <a:ext cx="9230220" cy="4470786"/>
          </a:xfrm>
          <a:prstGeom prst="rect">
            <a:avLst/>
          </a:prstGeom>
          <a:ln w="101600">
            <a:solidFill>
              <a:srgbClr val="FFFFFF"/>
            </a:solidFill>
            <a:miter lim="400000"/>
          </a:ln>
          <a:effectLst>
            <a:outerShdw blurRad="38100" dist="50800" dir="5400000" rotWithShape="0">
              <a:srgbClr val="292929">
                <a:alpha val="69750"/>
              </a:srgbClr>
            </a:outerShdw>
          </a:effectLst>
        </p:spPr>
      </p:pic>
      <p:sp>
        <p:nvSpPr>
          <p:cNvPr id="166" name="Shape 166"/>
          <p:cNvSpPr>
            <a:spLocks noGrp="1"/>
          </p:cNvSpPr>
          <p:nvPr>
            <p:ph type="title"/>
          </p:nvPr>
        </p:nvSpPr>
        <p:spPr>
          <a:xfrm>
            <a:off x="1270000" y="5676900"/>
            <a:ext cx="10464800" cy="2032000"/>
          </a:xfrm>
          <a:prstGeom prst="rect">
            <a:avLst/>
          </a:prstGeom>
        </p:spPr>
        <p:txBody>
          <a:bodyPr/>
          <a:lstStyle/>
          <a:p>
            <a:pPr lvl="0">
              <a:defRPr sz="1800" i="0">
                <a:solidFill>
                  <a:srgbClr val="000000"/>
                </a:solidFill>
              </a:defRPr>
            </a:pPr>
            <a:r>
              <a:rPr sz="3600" i="1">
                <a:solidFill>
                  <a:srgbClr val="C2463A"/>
                </a:solidFill>
              </a:rPr>
              <a:t>“The top performing school systems recognize </a:t>
            </a:r>
          </a:p>
          <a:p>
            <a:pPr lvl="0">
              <a:defRPr sz="1800" i="0">
                <a:solidFill>
                  <a:srgbClr val="000000"/>
                </a:solidFill>
              </a:defRPr>
            </a:pPr>
            <a:r>
              <a:rPr sz="3600" i="1">
                <a:solidFill>
                  <a:srgbClr val="C2463A"/>
                </a:solidFill>
              </a:rPr>
              <a:t>that the only way to improve outcomes </a:t>
            </a:r>
          </a:p>
          <a:p>
            <a:pPr lvl="0">
              <a:defRPr sz="1800" i="0">
                <a:solidFill>
                  <a:srgbClr val="000000"/>
                </a:solidFill>
              </a:defRPr>
            </a:pPr>
            <a:r>
              <a:rPr sz="3600" i="1">
                <a:solidFill>
                  <a:srgbClr val="C2463A"/>
                </a:solidFill>
              </a:rPr>
              <a:t>is to improve instruction . . .”</a:t>
            </a:r>
          </a:p>
        </p:txBody>
      </p:sp>
      <p:sp>
        <p:nvSpPr>
          <p:cNvPr id="167" name="Shape 167"/>
          <p:cNvSpPr>
            <a:spLocks noGrp="1"/>
          </p:cNvSpPr>
          <p:nvPr>
            <p:ph type="body" idx="1"/>
          </p:nvPr>
        </p:nvSpPr>
        <p:spPr>
          <a:xfrm>
            <a:off x="1270000" y="8013700"/>
            <a:ext cx="10464800" cy="1219200"/>
          </a:xfrm>
          <a:prstGeom prst="rect">
            <a:avLst/>
          </a:prstGeom>
        </p:spPr>
        <p:txBody>
          <a:bodyPr/>
          <a:lstStyle/>
          <a:p>
            <a:pPr lvl="0">
              <a:defRPr sz="1800" i="0">
                <a:solidFill>
                  <a:srgbClr val="000000"/>
                </a:solidFill>
              </a:defRPr>
            </a:pPr>
            <a:endParaRPr sz="3800" i="1">
              <a:solidFill>
                <a:srgbClr val="C2463A"/>
              </a:solidFill>
            </a:endParaRPr>
          </a:p>
          <a:p>
            <a:pPr lvl="0">
              <a:defRPr sz="1800" i="0">
                <a:solidFill>
                  <a:srgbClr val="000000"/>
                </a:solidFill>
              </a:defRPr>
            </a:pPr>
            <a:r>
              <a:rPr sz="1400" i="1">
                <a:solidFill>
                  <a:srgbClr val="C2463A"/>
                </a:solidFill>
              </a:rPr>
              <a:t>How the World’s Best-Performing School Systems Come Out on Top, McKinsey &amp; Co., September, 2007</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p>
            <a:pPr lvl="0">
              <a:defRPr sz="1800">
                <a:solidFill>
                  <a:srgbClr val="000000"/>
                </a:solidFill>
              </a:defRPr>
            </a:pPr>
            <a:r>
              <a:rPr sz="3600">
                <a:solidFill>
                  <a:srgbClr val="528D4D"/>
                </a:solidFill>
              </a:rPr>
              <a:t>Six+ District-Level Responsibilities </a:t>
            </a:r>
          </a:p>
          <a:p>
            <a:pPr lvl="0">
              <a:defRPr sz="1800">
                <a:solidFill>
                  <a:srgbClr val="000000"/>
                </a:solidFill>
              </a:defRPr>
            </a:pPr>
            <a:r>
              <a:rPr sz="3600">
                <a:solidFill>
                  <a:srgbClr val="528D4D"/>
                </a:solidFill>
              </a:rPr>
              <a:t>Affecting Student Achievement </a:t>
            </a:r>
            <a:r>
              <a:rPr>
                <a:solidFill>
                  <a:srgbClr val="528D4D"/>
                </a:solidFill>
              </a:rPr>
              <a:t>(Marzano &amp; Waters, 2009)</a:t>
            </a:r>
          </a:p>
        </p:txBody>
      </p:sp>
      <p:sp>
        <p:nvSpPr>
          <p:cNvPr id="170" name="Shape 170"/>
          <p:cNvSpPr>
            <a:spLocks noGrp="1"/>
          </p:cNvSpPr>
          <p:nvPr>
            <p:ph type="body" idx="1"/>
          </p:nvPr>
        </p:nvSpPr>
        <p:spPr>
          <a:xfrm>
            <a:off x="1270000" y="1663700"/>
            <a:ext cx="10464800" cy="8267700"/>
          </a:xfrm>
          <a:prstGeom prst="rect">
            <a:avLst/>
          </a:prstGeom>
        </p:spPr>
        <p:txBody>
          <a:bodyPr/>
          <a:lstStyle/>
          <a:p>
            <a:pPr marL="203200" lvl="0" indent="-203200">
              <a:buBlip>
                <a:blip r:embed="rId3"/>
              </a:buBlip>
              <a:defRPr sz="1800">
                <a:solidFill>
                  <a:srgbClr val="000000"/>
                </a:solidFill>
              </a:defRPr>
            </a:pPr>
            <a:r>
              <a:rPr b="1">
                <a:solidFill>
                  <a:srgbClr val="006288"/>
                </a:solidFill>
              </a:rPr>
              <a:t>Collaborative goal-setting</a:t>
            </a:r>
            <a:r>
              <a:rPr>
                <a:solidFill>
                  <a:srgbClr val="006288"/>
                </a:solidFill>
              </a:rPr>
              <a:t> - including board, principals and district staff focused on enhancing student achievement not maintaining the status quo.</a:t>
            </a:r>
          </a:p>
          <a:p>
            <a:pPr marL="203200" lvl="0" indent="-203200">
              <a:buBlip>
                <a:blip r:embed="rId3"/>
              </a:buBlip>
              <a:defRPr sz="1800">
                <a:solidFill>
                  <a:srgbClr val="000000"/>
                </a:solidFill>
              </a:defRPr>
            </a:pPr>
            <a:r>
              <a:rPr b="1">
                <a:solidFill>
                  <a:srgbClr val="006288"/>
                </a:solidFill>
              </a:rPr>
              <a:t>Non-negotiable goals for achievement and instruction</a:t>
            </a:r>
            <a:r>
              <a:rPr>
                <a:solidFill>
                  <a:srgbClr val="006288"/>
                </a:solidFill>
              </a:rPr>
              <a:t> - achievement and instruction are the top goals in the district. Everything else is a supporting goal.</a:t>
            </a:r>
          </a:p>
          <a:p>
            <a:pPr marL="203200" lvl="0" indent="-203200">
              <a:buBlip>
                <a:blip r:embed="rId3"/>
              </a:buBlip>
              <a:defRPr sz="1800">
                <a:solidFill>
                  <a:srgbClr val="000000"/>
                </a:solidFill>
              </a:defRPr>
            </a:pPr>
            <a:r>
              <a:rPr b="1">
                <a:solidFill>
                  <a:srgbClr val="006288"/>
                </a:solidFill>
              </a:rPr>
              <a:t>Board alignment and support of district goals</a:t>
            </a:r>
            <a:r>
              <a:rPr>
                <a:solidFill>
                  <a:srgbClr val="006288"/>
                </a:solidFill>
              </a:rPr>
              <a:t> - provides P.D. for board members and maintains board support for goals.</a:t>
            </a:r>
          </a:p>
          <a:p>
            <a:pPr marL="203200" lvl="0" indent="-203200">
              <a:buBlip>
                <a:blip r:embed="rId3"/>
              </a:buBlip>
              <a:defRPr sz="1800">
                <a:solidFill>
                  <a:srgbClr val="000000"/>
                </a:solidFill>
              </a:defRPr>
            </a:pPr>
            <a:r>
              <a:rPr b="1">
                <a:solidFill>
                  <a:srgbClr val="006288"/>
                </a:solidFill>
              </a:rPr>
              <a:t>Use of resources to support achievement and instruction goals</a:t>
            </a:r>
            <a:r>
              <a:rPr>
                <a:solidFill>
                  <a:srgbClr val="006288"/>
                </a:solidFill>
              </a:rPr>
              <a:t> - extensive professional development for principals and staff focused on teaching and learning.</a:t>
            </a:r>
          </a:p>
          <a:p>
            <a:pPr marL="203200" lvl="0" indent="-203200">
              <a:buBlip>
                <a:blip r:embed="rId3"/>
              </a:buBlip>
              <a:defRPr sz="1800">
                <a:solidFill>
                  <a:srgbClr val="000000"/>
                </a:solidFill>
              </a:defRPr>
            </a:pPr>
            <a:r>
              <a:rPr b="1">
                <a:solidFill>
                  <a:srgbClr val="006288"/>
                </a:solidFill>
              </a:rPr>
              <a:t>Monitoring goals for achievement and instruction</a:t>
            </a:r>
            <a:r>
              <a:rPr>
                <a:solidFill>
                  <a:srgbClr val="006288"/>
                </a:solidFill>
              </a:rPr>
              <a:t> - monitors progress toward instructional goals, evaluates principals in relationship to these goals, participates in classroom observations, and and reports results.</a:t>
            </a:r>
          </a:p>
          <a:p>
            <a:pPr marL="203200" lvl="0" indent="-203200">
              <a:buBlip>
                <a:blip r:embed="rId3"/>
              </a:buBlip>
              <a:defRPr sz="1800">
                <a:solidFill>
                  <a:srgbClr val="000000"/>
                </a:solidFill>
              </a:defRPr>
            </a:pPr>
            <a:r>
              <a:rPr b="1">
                <a:solidFill>
                  <a:srgbClr val="006288"/>
                </a:solidFill>
              </a:rPr>
              <a:t>Defined autonomy: Relationship with schools</a:t>
            </a:r>
            <a:r>
              <a:rPr>
                <a:solidFill>
                  <a:srgbClr val="006288"/>
                </a:solidFill>
              </a:rPr>
              <a:t> - the superintendent provides autonomy to principals to lead their schools, but expects alignment on district goals and P.D.</a:t>
            </a:r>
          </a:p>
          <a:p>
            <a:pPr marL="203200" lvl="0" indent="-203200">
              <a:buBlip>
                <a:blip r:embed="rId3"/>
              </a:buBlip>
              <a:defRPr sz="1800">
                <a:solidFill>
                  <a:srgbClr val="000000"/>
                </a:solidFill>
              </a:defRPr>
            </a:pPr>
            <a:r>
              <a:rPr b="1">
                <a:solidFill>
                  <a:srgbClr val="006288"/>
                </a:solidFill>
              </a:rPr>
              <a:t>Modeling Learning - </a:t>
            </a:r>
            <a:r>
              <a:rPr>
                <a:solidFill>
                  <a:srgbClr val="006288"/>
                </a:solidFill>
              </a:rPr>
              <a:t>this begins at the top. Talk about and share your new learning on a regular basis.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lvl1pPr>
              <a:defRPr sz="4800"/>
            </a:lvl1pPr>
          </a:lstStyle>
          <a:p>
            <a:pPr lvl="0">
              <a:defRPr sz="1800">
                <a:solidFill>
                  <a:srgbClr val="000000"/>
                </a:solidFill>
              </a:defRPr>
            </a:pPr>
            <a:r>
              <a:rPr sz="4800">
                <a:solidFill>
                  <a:srgbClr val="528D4D"/>
                </a:solidFill>
              </a:rPr>
              <a:t>Leading Learning</a:t>
            </a:r>
          </a:p>
        </p:txBody>
      </p:sp>
      <p:sp>
        <p:nvSpPr>
          <p:cNvPr id="175" name="Shape 175"/>
          <p:cNvSpPr>
            <a:spLocks noGrp="1"/>
          </p:cNvSpPr>
          <p:nvPr>
            <p:ph type="body" idx="1"/>
          </p:nvPr>
        </p:nvSpPr>
        <p:spPr>
          <a:prstGeom prst="rect">
            <a:avLst/>
          </a:prstGeom>
        </p:spPr>
        <p:txBody>
          <a:bodyPr/>
          <a:lstStyle/>
          <a:p>
            <a:pPr lvl="0">
              <a:buBlip>
                <a:blip r:embed="rId3"/>
              </a:buBlip>
              <a:defRPr sz="1800">
                <a:solidFill>
                  <a:srgbClr val="000000"/>
                </a:solidFill>
              </a:defRPr>
            </a:pPr>
            <a:r>
              <a:rPr sz="3600">
                <a:solidFill>
                  <a:srgbClr val="006288"/>
                </a:solidFill>
              </a:rPr>
              <a:t>“The research is clear, if principals don’t provide the instructional leadership, the school won’t perform.” Dr. Beverly Hall (2009 National Superintendent of the Year)</a:t>
            </a:r>
          </a:p>
          <a:p>
            <a:pPr lvl="0">
              <a:buBlip>
                <a:blip r:embed="rId3"/>
              </a:buBlip>
              <a:defRPr sz="1800">
                <a:solidFill>
                  <a:srgbClr val="000000"/>
                </a:solidFill>
              </a:defRPr>
            </a:pPr>
            <a:r>
              <a:rPr sz="3600">
                <a:solidFill>
                  <a:srgbClr val="006288"/>
                </a:solidFill>
              </a:rPr>
              <a:t>“Principals can’t do this work if the Superintendent and Central Office staff don’t provide the instructional leadership for principals.” Dr. Krista Parent (2007 National Superintendent of the Year)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pPr lvl="0">
              <a:defRPr sz="1800">
                <a:solidFill>
                  <a:srgbClr val="000000"/>
                </a:solidFill>
              </a:defRPr>
            </a:pPr>
            <a:r>
              <a:rPr sz="7200">
                <a:solidFill>
                  <a:srgbClr val="528D4D"/>
                </a:solidFill>
              </a:rPr>
              <a:t>The Instructional Core</a:t>
            </a:r>
          </a:p>
        </p:txBody>
      </p:sp>
      <p:sp>
        <p:nvSpPr>
          <p:cNvPr id="178" name="Shape 178"/>
          <p:cNvSpPr>
            <a:spLocks noGrp="1"/>
          </p:cNvSpPr>
          <p:nvPr>
            <p:ph type="body" idx="1"/>
          </p:nvPr>
        </p:nvSpPr>
        <p:spPr>
          <a:prstGeom prst="rect">
            <a:avLst/>
          </a:prstGeom>
        </p:spPr>
        <p:txBody>
          <a:bodyPr/>
          <a:lstStyle/>
          <a:p>
            <a:pPr lvl="0">
              <a:buBlip>
                <a:blip r:embed="rId3"/>
              </a:buBlip>
              <a:defRPr sz="1800">
                <a:solidFill>
                  <a:srgbClr val="000000"/>
                </a:solidFill>
              </a:defRPr>
            </a:pPr>
            <a:r>
              <a:rPr sz="3600" dirty="0">
                <a:solidFill>
                  <a:srgbClr val="006288"/>
                </a:solidFill>
              </a:rPr>
              <a:t>“School systems focus on the core by paying attention to what is happening in classrooms every day and making classroom practice everyone’s work.”</a:t>
            </a:r>
          </a:p>
          <a:p>
            <a:pPr lvl="0">
              <a:buBlip>
                <a:blip r:embed="rId3"/>
              </a:buBlip>
              <a:defRPr sz="1800">
                <a:solidFill>
                  <a:srgbClr val="000000"/>
                </a:solidFill>
              </a:defRPr>
            </a:pPr>
            <a:endParaRPr sz="3600" dirty="0">
              <a:solidFill>
                <a:srgbClr val="006288"/>
              </a:solidFill>
            </a:endParaRPr>
          </a:p>
          <a:p>
            <a:pPr lvl="0">
              <a:buBlip>
                <a:blip r:embed="rId3"/>
              </a:buBlip>
              <a:defRPr sz="1800">
                <a:solidFill>
                  <a:srgbClr val="000000"/>
                </a:solidFill>
              </a:defRPr>
            </a:pPr>
            <a:r>
              <a:rPr sz="3600" dirty="0">
                <a:solidFill>
                  <a:srgbClr val="006288"/>
                </a:solidFill>
              </a:rPr>
              <a:t>Examples: Instructional Rounds, Learning Walks, Studio Classrooms</a:t>
            </a:r>
            <a:r>
              <a:rPr lang="en-US" sz="3600" dirty="0">
                <a:solidFill>
                  <a:srgbClr val="006288"/>
                </a:solidFill>
              </a:rPr>
              <a:t>, Problems of Practice</a:t>
            </a:r>
            <a:endParaRPr sz="3600" dirty="0">
              <a:solidFill>
                <a:srgbClr val="006288"/>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lvl1pPr>
              <a:defRPr sz="3600"/>
            </a:lvl1pPr>
          </a:lstStyle>
          <a:p>
            <a:pPr lvl="0">
              <a:defRPr sz="1800">
                <a:solidFill>
                  <a:srgbClr val="000000"/>
                </a:solidFill>
              </a:defRPr>
            </a:pPr>
            <a:r>
              <a:rPr sz="3600">
                <a:solidFill>
                  <a:srgbClr val="528D4D"/>
                </a:solidFill>
              </a:rPr>
              <a:t>System Strategies to Promote Learning</a:t>
            </a:r>
          </a:p>
        </p:txBody>
      </p:sp>
      <p:sp>
        <p:nvSpPr>
          <p:cNvPr id="197" name="Shape 197"/>
          <p:cNvSpPr>
            <a:spLocks noGrp="1"/>
          </p:cNvSpPr>
          <p:nvPr>
            <p:ph type="body" idx="1"/>
          </p:nvPr>
        </p:nvSpPr>
        <p:spPr>
          <a:xfrm>
            <a:off x="756643" y="2971800"/>
            <a:ext cx="11809034" cy="5715000"/>
          </a:xfrm>
          <a:prstGeom prst="rect">
            <a:avLst/>
          </a:prstGeom>
        </p:spPr>
        <p:txBody>
          <a:bodyPr/>
          <a:lstStyle/>
          <a:p>
            <a:pPr marL="270933" lvl="0" indent="-270933">
              <a:buSzPct val="194444"/>
              <a:buAutoNum type="arabicPeriod"/>
              <a:defRPr sz="1800">
                <a:solidFill>
                  <a:srgbClr val="000000"/>
                </a:solidFill>
              </a:defRPr>
            </a:pPr>
            <a:r>
              <a:rPr sz="2800" dirty="0">
                <a:solidFill>
                  <a:srgbClr val="006288"/>
                </a:solidFill>
              </a:rPr>
              <a:t>Understanding your system’s current work.</a:t>
            </a:r>
          </a:p>
          <a:p>
            <a:pPr marL="270933" lvl="0" indent="-270933">
              <a:buSzPct val="194444"/>
              <a:buAutoNum type="arabicPeriod"/>
              <a:defRPr sz="1800">
                <a:solidFill>
                  <a:srgbClr val="000000"/>
                </a:solidFill>
              </a:defRPr>
            </a:pPr>
            <a:r>
              <a:rPr sz="2800" dirty="0">
                <a:solidFill>
                  <a:srgbClr val="006288"/>
                </a:solidFill>
              </a:rPr>
              <a:t>Developing a high-functioning team.</a:t>
            </a:r>
          </a:p>
          <a:p>
            <a:pPr marL="270933" lvl="0" indent="-270933">
              <a:buSzPct val="194444"/>
              <a:buAutoNum type="arabicPeriod"/>
              <a:defRPr sz="1800">
                <a:solidFill>
                  <a:srgbClr val="000000"/>
                </a:solidFill>
              </a:defRPr>
            </a:pPr>
            <a:r>
              <a:rPr sz="2800" dirty="0">
                <a:solidFill>
                  <a:srgbClr val="006288"/>
                </a:solidFill>
              </a:rPr>
              <a:t>Team norms. What are they?</a:t>
            </a:r>
          </a:p>
          <a:p>
            <a:pPr marL="270933" lvl="0" indent="-270933">
              <a:buSzPct val="194444"/>
              <a:buAutoNum type="arabicPeriod"/>
              <a:defRPr sz="1800">
                <a:solidFill>
                  <a:srgbClr val="000000"/>
                </a:solidFill>
              </a:defRPr>
            </a:pPr>
            <a:r>
              <a:rPr sz="2800" dirty="0">
                <a:solidFill>
                  <a:srgbClr val="006288"/>
                </a:solidFill>
              </a:rPr>
              <a:t>Agenda strategies.</a:t>
            </a:r>
          </a:p>
          <a:p>
            <a:pPr marL="270933" lvl="0" indent="-270933">
              <a:buSzPct val="194444"/>
              <a:buAutoNum type="arabicPeriod"/>
              <a:defRPr sz="1800">
                <a:solidFill>
                  <a:srgbClr val="000000"/>
                </a:solidFill>
              </a:defRPr>
            </a:pPr>
            <a:r>
              <a:rPr sz="2800" dirty="0">
                <a:solidFill>
                  <a:srgbClr val="006288"/>
                </a:solidFill>
              </a:rPr>
              <a:t>Data and evidence. What you count, what you hear and what you see.</a:t>
            </a:r>
          </a:p>
          <a:p>
            <a:pPr marL="270933" lvl="0" indent="-270933">
              <a:buSzPct val="194444"/>
              <a:buAutoNum type="arabicPeriod"/>
              <a:defRPr sz="1800">
                <a:solidFill>
                  <a:srgbClr val="000000"/>
                </a:solidFill>
              </a:defRPr>
            </a:pPr>
            <a:r>
              <a:rPr sz="2800" dirty="0">
                <a:solidFill>
                  <a:srgbClr val="006288"/>
                </a:solidFill>
              </a:rPr>
              <a:t>Developing a “Theory of Action.” Identify strategic objectives.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 name="Table 201"/>
          <p:cNvGraphicFramePr/>
          <p:nvPr/>
        </p:nvGraphicFramePr>
        <p:xfrm>
          <a:off x="1308099" y="1524000"/>
          <a:ext cx="10553700" cy="7264396"/>
        </p:xfrm>
        <a:graphic>
          <a:graphicData uri="http://schemas.openxmlformats.org/drawingml/2006/table">
            <a:tbl>
              <a:tblPr>
                <a:tableStyleId>{4C3C2611-4C71-4FC5-86AE-919BDF0F9419}</a:tableStyleId>
              </a:tblPr>
              <a:tblGrid>
                <a:gridCol w="3517900">
                  <a:extLst>
                    <a:ext uri="{9D8B030D-6E8A-4147-A177-3AD203B41FA5}">
                      <a16:colId xmlns:a16="http://schemas.microsoft.com/office/drawing/2014/main" val="20000"/>
                    </a:ext>
                  </a:extLst>
                </a:gridCol>
                <a:gridCol w="3517900">
                  <a:extLst>
                    <a:ext uri="{9D8B030D-6E8A-4147-A177-3AD203B41FA5}">
                      <a16:colId xmlns:a16="http://schemas.microsoft.com/office/drawing/2014/main" val="20001"/>
                    </a:ext>
                  </a:extLst>
                </a:gridCol>
                <a:gridCol w="3517900">
                  <a:extLst>
                    <a:ext uri="{9D8B030D-6E8A-4147-A177-3AD203B41FA5}">
                      <a16:colId xmlns:a16="http://schemas.microsoft.com/office/drawing/2014/main" val="20002"/>
                    </a:ext>
                  </a:extLst>
                </a:gridCol>
              </a:tblGrid>
              <a:tr h="424898">
                <a:tc>
                  <a:txBody>
                    <a:bodyPr/>
                    <a:lstStyle/>
                    <a:p>
                      <a:pPr lvl="0" defTabSz="914400">
                        <a:tabLst>
                          <a:tab pos="1168400" algn="l"/>
                        </a:tabLst>
                        <a:defRPr>
                          <a:solidFill>
                            <a:srgbClr val="000000"/>
                          </a:solidFill>
                        </a:defRPr>
                      </a:pPr>
                      <a:r>
                        <a:rPr sz="1400">
                          <a:solidFill>
                            <a:srgbClr val="292929">
                              <a:alpha val="93000"/>
                            </a:srgbClr>
                          </a:solidFill>
                          <a:latin typeface="+mn-lt"/>
                          <a:ea typeface="+mn-ea"/>
                          <a:cs typeface="+mn-cs"/>
                          <a:sym typeface="Georgia"/>
                        </a:rPr>
                        <a:t>LITERACY</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400">
                          <a:solidFill>
                            <a:srgbClr val="292929">
                              <a:alpha val="93000"/>
                            </a:srgbClr>
                          </a:solidFill>
                          <a:latin typeface="+mn-lt"/>
                          <a:ea typeface="+mn-ea"/>
                          <a:cs typeface="+mn-cs"/>
                          <a:sym typeface="Georgia"/>
                        </a:rPr>
                        <a:t>MATHEMATICS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400">
                          <a:solidFill>
                            <a:srgbClr val="292929">
                              <a:alpha val="93000"/>
                            </a:srgbClr>
                          </a:solidFill>
                          <a:latin typeface="+mn-lt"/>
                          <a:ea typeface="+mn-ea"/>
                          <a:cs typeface="+mn-cs"/>
                          <a:sym typeface="Georgia"/>
                        </a:rPr>
                        <a:t>TECHNOLOGY INTEGRATION</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0"/>
                  </a:ext>
                </a:extLst>
              </a:tr>
              <a:tr h="2001137">
                <a:tc>
                  <a:txBody>
                    <a:bodyPr/>
                    <a:lstStyle/>
                    <a:p>
                      <a:pPr marL="228600" marR="457200" lvl="0" indent="-228600" defTabSz="457200">
                        <a:defRPr>
                          <a:solidFill>
                            <a:srgbClr val="000000"/>
                          </a:solidFill>
                        </a:defRPr>
                      </a:pPr>
                      <a:r>
                        <a:rPr sz="1200">
                          <a:latin typeface="Cambria"/>
                          <a:ea typeface="Cambria"/>
                          <a:cs typeface="Cambria"/>
                          <a:sym typeface="Cambria"/>
                        </a:rPr>
                        <a:t>G</a:t>
                      </a:r>
                      <a:r>
                        <a:rPr sz="1200">
                          <a:latin typeface="+mn-lt"/>
                          <a:ea typeface="+mn-ea"/>
                          <a:cs typeface="+mn-cs"/>
                          <a:sym typeface="Georgia"/>
                        </a:rPr>
                        <a:t>allagher Strategies and website resources</a:t>
                      </a:r>
                    </a:p>
                    <a:p>
                      <a:pPr marL="228600" marR="457200" lvl="0" indent="-228600" defTabSz="457200">
                        <a:defRPr>
                          <a:solidFill>
                            <a:srgbClr val="000000"/>
                          </a:solidFill>
                        </a:defRPr>
                      </a:pPr>
                      <a:r>
                        <a:rPr sz="1200">
                          <a:latin typeface="+mn-lt"/>
                          <a:ea typeface="+mn-ea"/>
                          <a:cs typeface="+mn-cs"/>
                          <a:sym typeface="Georgia"/>
                        </a:rPr>
                        <a:t>Districtwide Writing Task Force</a:t>
                      </a:r>
                    </a:p>
                    <a:p>
                      <a:pPr marL="228600" marR="457200" lvl="0" indent="-228600" defTabSz="457200">
                        <a:defRPr>
                          <a:solidFill>
                            <a:srgbClr val="000000"/>
                          </a:solidFill>
                        </a:defRPr>
                      </a:pPr>
                      <a:r>
                        <a:rPr sz="1200">
                          <a:latin typeface="+mn-lt"/>
                          <a:ea typeface="+mn-ea"/>
                          <a:cs typeface="+mn-cs"/>
                          <a:sym typeface="Georgia"/>
                        </a:rPr>
                        <a:t>Writing Studio</a:t>
                      </a:r>
                    </a:p>
                    <a:p>
                      <a:pPr marL="228600" marR="457200" lvl="0" indent="-228600" defTabSz="457200">
                        <a:defRPr>
                          <a:solidFill>
                            <a:srgbClr val="000000"/>
                          </a:solidFill>
                        </a:defRPr>
                      </a:pPr>
                      <a:r>
                        <a:rPr sz="1200">
                          <a:latin typeface="+mn-lt"/>
                          <a:ea typeface="+mn-ea"/>
                          <a:cs typeface="+mn-cs"/>
                          <a:sym typeface="Georgia"/>
                        </a:rPr>
                        <a:t>Book Clubs</a:t>
                      </a:r>
                    </a:p>
                    <a:p>
                      <a:pPr marL="228600" marR="457200" lvl="0" indent="-228600" defTabSz="457200">
                        <a:defRPr>
                          <a:solidFill>
                            <a:srgbClr val="000000"/>
                          </a:solidFill>
                        </a:defRPr>
                      </a:pPr>
                      <a:r>
                        <a:rPr sz="1200">
                          <a:latin typeface="+mn-lt"/>
                          <a:ea typeface="+mn-ea"/>
                          <a:cs typeface="+mn-cs"/>
                          <a:sym typeface="Georgia"/>
                        </a:rPr>
                        <a:t>Literacy Interventions and refinement</a:t>
                      </a:r>
                    </a:p>
                    <a:p>
                      <a:pPr marL="228600" marR="457200" lvl="0" indent="-228600" defTabSz="457200">
                        <a:defRPr>
                          <a:solidFill>
                            <a:srgbClr val="000000"/>
                          </a:solidFill>
                        </a:defRPr>
                      </a:pPr>
                      <a:r>
                        <a:rPr sz="1200">
                          <a:latin typeface="+mn-lt"/>
                          <a:ea typeface="+mn-ea"/>
                          <a:cs typeface="+mn-cs"/>
                          <a:sym typeface="Georgia"/>
                        </a:rPr>
                        <a:t>Response to Intervention</a:t>
                      </a:r>
                    </a:p>
                    <a:p>
                      <a:pPr marL="228600" marR="457200" lvl="0" indent="-228600" defTabSz="457200">
                        <a:defRPr>
                          <a:solidFill>
                            <a:srgbClr val="000000"/>
                          </a:solidFill>
                        </a:defRPr>
                      </a:pPr>
                      <a:r>
                        <a:rPr sz="1200">
                          <a:latin typeface="+mn-lt"/>
                          <a:ea typeface="+mn-ea"/>
                          <a:cs typeface="+mn-cs"/>
                          <a:sym typeface="Georgia"/>
                        </a:rPr>
                        <a:t>Standards development</a:t>
                      </a:r>
                    </a:p>
                    <a:p>
                      <a:pPr marR="457200" lvl="0" defTabSz="457200">
                        <a:defRPr>
                          <a:solidFill>
                            <a:srgbClr val="000000"/>
                          </a:solidFill>
                        </a:defRPr>
                      </a:pPr>
                      <a:r>
                        <a:rPr sz="1200">
                          <a:latin typeface="+mn-lt"/>
                          <a:ea typeface="+mn-ea"/>
                          <a:cs typeface="+mn-cs"/>
                          <a:sym typeface="Georgia"/>
                        </a:rPr>
                        <a:t>Development of Literacy Coaches and Reading Specialists</a:t>
                      </a:r>
                    </a:p>
                  </a:txBody>
                  <a:tcPr marL="50800" marR="50800" marT="50800" marB="50800" anchor="ctr" horzOverflow="overflow">
                    <a:blipFill rotWithShape="1">
                      <a:blip r:embed="rId3"/>
                      <a:srcRect/>
                      <a:tile tx="0" ty="0" sx="100000" sy="100000" flip="none" algn="tl"/>
                    </a:blipFill>
                  </a:tcPr>
                </a:tc>
                <a:tc>
                  <a:txBody>
                    <a:bodyPr/>
                    <a:lstStyle/>
                    <a:p>
                      <a:pPr marL="228600" marR="457200" lvl="0" indent="-228600" defTabSz="457200">
                        <a:defRPr>
                          <a:solidFill>
                            <a:srgbClr val="000000"/>
                          </a:solidFill>
                        </a:defRPr>
                      </a:pPr>
                      <a:r>
                        <a:rPr sz="1200">
                          <a:latin typeface="+mn-lt"/>
                          <a:ea typeface="+mn-ea"/>
                          <a:cs typeface="+mn-cs"/>
                          <a:sym typeface="Georgia"/>
                        </a:rPr>
                        <a:t>Math adoption process and research-standards work
Doing the Math Course
Bridges Group
Development of Math Coach
OMLI Studio Classrooms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Ed Tech Writing Grant
SLSD Tech Cadre
Technology Book Club
Fiber Build-out Project
Wireless at all sites
Teacher work-station standard
Online resources for teaching support</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1"/>
                  </a:ext>
                </a:extLst>
              </a:tr>
              <a:tr h="493431">
                <a:tc>
                  <a:txBody>
                    <a:bodyPr/>
                    <a:lstStyle/>
                    <a:p>
                      <a:pPr marL="228600" marR="457200" lvl="0" indent="-228600" defTabSz="457200">
                        <a:defRPr>
                          <a:solidFill>
                            <a:srgbClr val="000000"/>
                          </a:solidFill>
                        </a:defRPr>
                      </a:pPr>
                      <a:r>
                        <a:rPr sz="1400">
                          <a:latin typeface="Cambria"/>
                          <a:ea typeface="Cambria"/>
                          <a:cs typeface="Cambria"/>
                          <a:sym typeface="Cambria"/>
                        </a:rPr>
                        <a:t>INSTRUCTIONAL LEADERSHIP</a:t>
                      </a:r>
                    </a:p>
                  </a:txBody>
                  <a:tcPr marL="50800" marR="50800" marT="50800" marB="50800" anchor="ctr" horzOverflow="overflow">
                    <a:blipFill rotWithShape="1">
                      <a:blip r:embed="rId3"/>
                      <a:srcRect/>
                      <a:tile tx="0" ty="0" sx="100000" sy="100000" flip="none" algn="tl"/>
                    </a:blipFill>
                  </a:tcPr>
                </a:tc>
                <a:tc>
                  <a:txBody>
                    <a:bodyPr/>
                    <a:lstStyle/>
                    <a:p>
                      <a:pPr marL="228600" marR="457200" lvl="0" indent="-228600" defTabSz="457200">
                        <a:defRPr>
                          <a:solidFill>
                            <a:srgbClr val="000000"/>
                          </a:solidFill>
                        </a:defRPr>
                      </a:pPr>
                      <a:r>
                        <a:rPr sz="1300">
                          <a:latin typeface="Cambria"/>
                          <a:ea typeface="Cambria"/>
                          <a:cs typeface="Cambria"/>
                          <a:sym typeface="Cambria"/>
                        </a:rPr>
                        <a:t>EXTENDED LEARNING OPPORTUNITIES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400">
                          <a:solidFill>
                            <a:srgbClr val="292929">
                              <a:alpha val="93000"/>
                            </a:srgbClr>
                          </a:solidFill>
                          <a:latin typeface="+mn-lt"/>
                          <a:ea typeface="+mn-ea"/>
                          <a:cs typeface="+mn-cs"/>
                          <a:sym typeface="Georgia"/>
                        </a:rPr>
                        <a:t>COMMUNICATIONS</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2"/>
                  </a:ext>
                </a:extLst>
              </a:tr>
              <a:tr h="1727008">
                <a:tc>
                  <a:txBody>
                    <a:bodyPr/>
                    <a:lstStyle/>
                    <a:p>
                      <a:pPr marL="228600" marR="457200" lvl="0" indent="-228600" defTabSz="457200">
                        <a:defRPr>
                          <a:solidFill>
                            <a:srgbClr val="000000"/>
                          </a:solidFill>
                        </a:defRPr>
                      </a:pPr>
                      <a:r>
                        <a:rPr sz="1200">
                          <a:latin typeface="+mn-lt"/>
                          <a:ea typeface="+mn-ea"/>
                          <a:cs typeface="+mn-cs"/>
                          <a:sym typeface="Georgia"/>
                        </a:rPr>
                        <a:t>Ad Council work
Communities of Practice work
Core standards work
Learning walks
Studio Classrooms
Instructional Rounds
OLN Network</a:t>
                      </a:r>
                    </a:p>
                  </a:txBody>
                  <a:tcPr marL="50800" marR="50800" marT="50800" marB="50800" anchor="ctr" horzOverflow="overflow">
                    <a:blipFill rotWithShape="1">
                      <a:blip r:embed="rId3"/>
                      <a:srcRect/>
                      <a:tile tx="0" ty="0" sx="100000" sy="100000" flip="none" algn="tl"/>
                    </a:blipFill>
                  </a:tcPr>
                </a:tc>
                <a:tc>
                  <a:txBody>
                    <a:bodyPr/>
                    <a:lstStyle/>
                    <a:p>
                      <a:pPr marL="228600" marR="457200" lvl="0" indent="-228600" defTabSz="457200">
                        <a:defRPr>
                          <a:solidFill>
                            <a:srgbClr val="000000"/>
                          </a:solidFill>
                        </a:defRPr>
                      </a:pPr>
                      <a:r>
                        <a:rPr sz="1200">
                          <a:latin typeface="+mn-lt"/>
                          <a:ea typeface="+mn-ea"/>
                          <a:cs typeface="+mn-cs"/>
                          <a:sym typeface="Georgia"/>
                        </a:rPr>
                        <a:t>LMS &amp; CGHS Pride
TAG After School
Reaching Out Mentoring
Gear Up
Counseling Grant
Charter support
Summer School</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What’s Right in SLSD?
District web-site
Superintendent’s Student Advisory Team
District Parent Club
District Site Council
Monthly Press Releases
Flash News Alerts
Membership in Service Clubs</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3"/>
                  </a:ext>
                </a:extLst>
              </a:tr>
              <a:tr h="507136">
                <a:tc>
                  <a:txBody>
                    <a:bodyPr/>
                    <a:lstStyle/>
                    <a:p>
                      <a:pPr marL="228600" marR="457200" lvl="0" indent="-228600" defTabSz="457200">
                        <a:defRPr>
                          <a:solidFill>
                            <a:srgbClr val="000000"/>
                          </a:solidFill>
                        </a:defRPr>
                      </a:pPr>
                      <a:r>
                        <a:rPr sz="1400">
                          <a:latin typeface="Cambria"/>
                          <a:ea typeface="Cambria"/>
                          <a:cs typeface="Cambria"/>
                          <a:sym typeface="Cambria"/>
                        </a:rPr>
                        <a:t>INSTRUCTIONAL IMPROVEMENTS</a:t>
                      </a:r>
                    </a:p>
                  </a:txBody>
                  <a:tcPr marL="50800" marR="50800" marT="50800" marB="50800" anchor="ctr" horzOverflow="overflow">
                    <a:blipFill rotWithShape="1">
                      <a:blip r:embed="rId3"/>
                      <a:srcRect/>
                      <a:tile tx="0" ty="0" sx="100000" sy="100000" flip="none" algn="tl"/>
                    </a:blipFill>
                  </a:tcPr>
                </a:tc>
                <a:tc>
                  <a:txBody>
                    <a:bodyPr/>
                    <a:lstStyle/>
                    <a:p>
                      <a:pPr marL="228600" marR="457200" lvl="0" indent="-228600" defTabSz="457200">
                        <a:defRPr>
                          <a:solidFill>
                            <a:srgbClr val="000000"/>
                          </a:solidFill>
                        </a:defRPr>
                      </a:pPr>
                      <a:r>
                        <a:rPr sz="1400">
                          <a:latin typeface="Cambria"/>
                          <a:ea typeface="Cambria"/>
                          <a:cs typeface="Cambria"/>
                          <a:sym typeface="Cambria"/>
                        </a:rPr>
                        <a:t>DATA ANALYSIS &amp; SUPPORT</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400">
                          <a:solidFill>
                            <a:srgbClr val="292929">
                              <a:alpha val="93000"/>
                            </a:srgbClr>
                          </a:solidFill>
                          <a:latin typeface="Cambria"/>
                          <a:ea typeface="Cambria"/>
                          <a:cs typeface="Cambria"/>
                          <a:sym typeface="Cambria"/>
                        </a:rPr>
                        <a:t>SUPPORT STRUCTURES &amp; HIRING</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4"/>
                  </a:ext>
                </a:extLst>
              </a:tr>
              <a:tr h="2110786">
                <a:tc>
                  <a:txBody>
                    <a:bodyPr/>
                    <a:lstStyle/>
                    <a:p>
                      <a:pPr marL="228600" marR="457200" lvl="0" indent="-228600" defTabSz="457200">
                        <a:defRPr>
                          <a:solidFill>
                            <a:srgbClr val="000000"/>
                          </a:solidFill>
                        </a:defRPr>
                      </a:pPr>
                      <a:r>
                        <a:rPr sz="1200">
                          <a:latin typeface="+mn-lt"/>
                          <a:ea typeface="+mn-ea"/>
                          <a:cs typeface="+mn-cs"/>
                          <a:sym typeface="Georgia"/>
                        </a:rPr>
                        <a:t>New grad requirements
Work sample implementation
Summer Rookie Camp
Mentoring for Novices
New Teacher Symposium
Arts Integration
Eco Arts Project
EMT, Health Occupations
LMS Academic Focus
KAHS Sustainability Themes</a:t>
                      </a:r>
                    </a:p>
                  </a:txBody>
                  <a:tcPr marL="50800" marR="50800" marT="50800" marB="50800" anchor="ctr" horzOverflow="overflow">
                    <a:blipFill rotWithShape="1">
                      <a:blip r:embed="rId3"/>
                      <a:srcRect/>
                      <a:tile tx="0" ty="0" sx="100000" sy="100000" flip="none" algn="tl"/>
                    </a:blipFill>
                  </a:tcPr>
                </a:tc>
                <a:tc>
                  <a:txBody>
                    <a:bodyPr/>
                    <a:lstStyle/>
                    <a:p>
                      <a:pPr marL="228600" marR="457200" lvl="0" indent="-228600" defTabSz="457200">
                        <a:defRPr>
                          <a:solidFill>
                            <a:srgbClr val="000000"/>
                          </a:solidFill>
                        </a:defRPr>
                      </a:pPr>
                      <a:r>
                        <a:rPr sz="1200">
                          <a:latin typeface="+mn-lt"/>
                          <a:ea typeface="+mn-ea"/>
                          <a:cs typeface="+mn-cs"/>
                          <a:sym typeface="Georgia"/>
                        </a:rPr>
                        <a:t>Data Warehouse
School Level Collections
Oaks, ORF, CBM, Attendance, SRI/Lexile
Common Assessments
State level collections
District annual profile
Learning walks
Instructional Rounds</a:t>
                      </a:r>
                    </a:p>
                  </a:txBody>
                  <a:tcPr marL="50800" marR="50800" marT="50800" marB="50800" anchor="ctr" horzOverflow="overflow">
                    <a:blipFill rotWithShape="1">
                      <a:blip r:embed="rId3"/>
                      <a:srcRect/>
                      <a:tile tx="0" ty="0" sx="100000" sy="100000" flip="none" algn="tl"/>
                    </a:blipFill>
                  </a:tcPr>
                </a:tc>
                <a:tc>
                  <a:txBody>
                    <a:bodyPr/>
                    <a:lstStyle/>
                    <a:p>
                      <a:pPr lvl="0" defTabSz="914400">
                        <a:tabLst>
                          <a:tab pos="1168400" algn="l"/>
                        </a:tabLst>
                        <a:defRPr>
                          <a:solidFill>
                            <a:srgbClr val="000000"/>
                          </a:solidFill>
                        </a:defRPr>
                      </a:pPr>
                      <a:r>
                        <a:rPr sz="1200">
                          <a:solidFill>
                            <a:srgbClr val="292929">
                              <a:alpha val="93000"/>
                            </a:srgbClr>
                          </a:solidFill>
                          <a:latin typeface="+mn-lt"/>
                          <a:ea typeface="+mn-ea"/>
                          <a:cs typeface="+mn-cs"/>
                          <a:sym typeface="Georgia"/>
                        </a:rPr>
                        <a:t>Key new hires, CG Principal, Business Mgr.
Restructuring Food Services
Facilities &amp; Property Development
Supervisors PD
Closing D. Valley
AA Writing Training</a:t>
                      </a:r>
                    </a:p>
                  </a:txBody>
                  <a:tcPr marL="50800" marR="50800" marT="50800" marB="50800" anchor="ctr" horzOverflow="overflow">
                    <a:blipFill rotWithShape="1">
                      <a:blip r:embed="rId3"/>
                      <a:srcRect/>
                      <a:tile tx="0" ty="0" sx="100000" sy="100000" flip="none" algn="tl"/>
                    </a:blipFill>
                  </a:tcPr>
                </a:tc>
                <a:extLst>
                  <a:ext uri="{0D108BD9-81ED-4DB2-BD59-A6C34878D82A}">
                    <a16:rowId xmlns:a16="http://schemas.microsoft.com/office/drawing/2014/main" val="10005"/>
                  </a:ext>
                </a:extLst>
              </a:tr>
            </a:tbl>
          </a:graphicData>
        </a:graphic>
      </p:graphicFrame>
      <p:sp>
        <p:nvSpPr>
          <p:cNvPr id="202" name="Shape 202"/>
          <p:cNvSpPr>
            <a:spLocks noGrp="1"/>
          </p:cNvSpPr>
          <p:nvPr>
            <p:ph type="title"/>
          </p:nvPr>
        </p:nvSpPr>
        <p:spPr>
          <a:xfrm>
            <a:off x="1270000" y="254000"/>
            <a:ext cx="10464800" cy="1397000"/>
          </a:xfrm>
          <a:prstGeom prst="rect">
            <a:avLst/>
          </a:prstGeom>
        </p:spPr>
        <p:txBody>
          <a:bodyPr/>
          <a:lstStyle>
            <a:lvl1pPr>
              <a:defRPr sz="2400"/>
            </a:lvl1pPr>
          </a:lstStyle>
          <a:p>
            <a:pPr lvl="0">
              <a:defRPr sz="1800">
                <a:solidFill>
                  <a:srgbClr val="000000"/>
                </a:solidFill>
              </a:defRPr>
            </a:pPr>
            <a:r>
              <a:rPr sz="2400" dirty="0">
                <a:solidFill>
                  <a:srgbClr val="006288"/>
                </a:solidFill>
              </a:rPr>
              <a:t>District Initiatives Analysis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Marker Felt"/>
        <a:ea typeface="Marker Felt"/>
        <a:cs typeface="Marker Felt"/>
      </a:majorFont>
      <a:minorFont>
        <a:latin typeface="Georgia"/>
        <a:ea typeface="Georgia"/>
        <a:cs typeface="Georgia"/>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477C43"/>
            </a:solidFill>
            <a:effectLst/>
            <a:uFillTx/>
            <a:latin typeface="+mj-lt"/>
            <a:ea typeface="+mj-ea"/>
            <a:cs typeface="+mj-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Marker Felt"/>
        <a:ea typeface="Marker Felt"/>
        <a:cs typeface="Marker Felt"/>
      </a:majorFont>
      <a:minorFont>
        <a:latin typeface="Georgia"/>
        <a:ea typeface="Georgia"/>
        <a:cs typeface="Georgia"/>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477C43"/>
            </a:solidFill>
            <a:effectLst/>
            <a:uFillTx/>
            <a:latin typeface="+mj-lt"/>
            <a:ea typeface="+mj-ea"/>
            <a:cs typeface="+mj-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1605</Words>
  <Application>Microsoft Macintosh PowerPoint</Application>
  <PresentationFormat>Custom</PresentationFormat>
  <Paragraphs>204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Cambria</vt:lpstr>
      <vt:lpstr>Georgia</vt:lpstr>
      <vt:lpstr>Lucida Grande</vt:lpstr>
      <vt:lpstr>Marker Felt</vt:lpstr>
      <vt:lpstr>Times New Roman</vt:lpstr>
      <vt:lpstr>Times Roman</vt:lpstr>
      <vt:lpstr>Craft</vt:lpstr>
      <vt:lpstr>Superintendents as  Instructional Leaders and Developing Systems that Promote Learning</vt:lpstr>
      <vt:lpstr>PowerPoint Presentation</vt:lpstr>
      <vt:lpstr>“School systems exist to support learning  for ALL students.”</vt:lpstr>
      <vt:lpstr>“The top performing school systems recognize  that the only way to improve outcomes  is to improve instruction . . .”</vt:lpstr>
      <vt:lpstr>Six+ District-Level Responsibilities  Affecting Student Achievement (Marzano &amp; Waters, 2009)</vt:lpstr>
      <vt:lpstr>Leading Learning</vt:lpstr>
      <vt:lpstr>The Instructional Core</vt:lpstr>
      <vt:lpstr>System Strategies to Promote Learning</vt:lpstr>
      <vt:lpstr>District Initiatives Analysis</vt:lpstr>
      <vt:lpstr>Developing a High-Functioning Team  4 = Outstanding, 3 = Above Average, 2 = Needs Improvement, 1 = Not evident</vt:lpstr>
      <vt:lpstr>Norms and Group Agreements for Cabinet Team</vt:lpstr>
      <vt:lpstr>Meeting Agenda Strategies</vt:lpstr>
      <vt:lpstr>PowerPoint Presentation</vt:lpstr>
      <vt:lpstr>Developing Theories of Action &amp; Strategic Objectives</vt:lpstr>
      <vt:lpstr>Theories of Action </vt:lpstr>
      <vt:lpstr>Superintendent Leadership Must . . .</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as  Instructional Leaders</dc:title>
  <cp:lastModifiedBy>Microsoft Office User</cp:lastModifiedBy>
  <cp:revision>9</cp:revision>
  <cp:lastPrinted>2018-07-16T16:55:38Z</cp:lastPrinted>
  <dcterms:modified xsi:type="dcterms:W3CDTF">2018-07-16T16:58:25Z</dcterms:modified>
</cp:coreProperties>
</file>